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7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6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F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13" autoAdjust="0"/>
    <p:restoredTop sz="96374" autoAdjust="0"/>
  </p:normalViewPr>
  <p:slideViewPr>
    <p:cSldViewPr snapToGrid="0">
      <p:cViewPr varScale="1">
        <p:scale>
          <a:sx n="80" d="100"/>
          <a:sy n="80" d="100"/>
        </p:scale>
        <p:origin x="10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122CE-A736-489F-B9A0-13B91A3BFC9E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BCA0A-B5CF-41DF-8B47-4FCDACD9A0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11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4ADFF-B062-142D-DC7F-D5E8434E4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8FF4B3-7172-457E-551C-5EE9F187B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29296-A53B-FF32-EC9D-80C4CA23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326DEA-7B17-E27D-4416-EAB13477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501889-6DCB-D924-0BE9-8D76B7EB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59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402D4-93E4-15C6-2D73-7576F55A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C488573-D1EB-2797-D79D-697AEFCDA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A9DE9A-69AB-74AC-B489-DCE14C2EF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AF4737-CF2D-3E2D-D840-ADD56FA3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34A412-6F91-0550-BEB8-7414E2E7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73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5FF49CA-8FB2-FEC4-7033-3ED85E75A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B64978B-E7ED-2179-2BE2-4DC65F824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1BEE73-8853-DABD-AEEA-5044A0D6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7ED19E-F143-9B7C-6A4E-1D7233CD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CADDBD-DE84-D2CB-C640-4ED67ACE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44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FEE7BA-D6E7-1057-A097-26B03A10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D2F27D-78FC-1C80-1858-EE3BBED60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CD376B-F521-FA51-191B-B8527AE29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A156DE-D358-18D6-74C8-B40E1228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C5B2AF-57F0-11C1-8D6D-75B8CB6F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10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57DB9D-3067-0232-F961-FC680B8F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34DBCA-7792-C43A-65E6-87A271DE6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FCEE1B-869D-5CD2-D853-2DE08682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6D0477-EF5E-0D8C-E452-5E379929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2863CA-FEF0-7152-98DA-B91C9342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66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CE41AC-7D23-2675-71D4-5502B39B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6982E6-0DD4-80A2-4E54-BF92D5D74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683BF0-D936-6B89-11D0-442099D98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0C8EDA-8789-7DEF-55CC-5F24C60E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23A529-57E0-389B-B7EB-606973F2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5A9504-0965-88EA-B7E1-92452FF4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86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875BB-0CAB-4C96-3DEB-00F2B70E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7DA45A-AD81-798C-9137-8ABC970AA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848616-62D6-D734-661C-37B57AA6A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FF6B99A-59A4-9723-638F-109216777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72D9919-B7F4-01C7-A1B9-920EA0668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8D1683-4645-9677-81EF-84105C37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541B8D5-1B4A-EF0D-8CB9-F1B3C5C68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2B33697-ACED-219E-436A-71827B3C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51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9CC27-94D2-FD63-10DD-CDB64B91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9C2E4C-43F5-07FA-B13D-DE11195EC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FD5031-23DD-2275-BFA8-D47262D2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369831-65F4-7E29-B312-7577A267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84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2A1C31-1886-36B0-269E-1520EF98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F8F93A-AABA-CC4C-20A2-B0E258FC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37827B-E75F-0865-03E0-1357A5EC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89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6F231D-8D42-F638-E5F9-4A76AFBB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97A09-DBD1-6A26-A646-A4EA6D34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86A821-2C44-2F40-3475-5723D62E9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C3E228-EC06-40D3-4494-468A09076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6AC2A7-3038-745D-9951-6E28F3C3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C59122-8968-CAD9-BEF8-781512F6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49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97850-0FD5-AC57-F31B-108D25B82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F43770-69B8-CFB4-A98E-14F7205A4F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62005D-6ED9-2CE9-CD22-B9DBDA063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A6BD68-008C-3BA5-84DC-99EAB899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1779FB-1F0A-60CB-B6F5-2EE57209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53A96D-0968-3887-50CA-9FFEECFD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13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4BE2747-E389-D3E7-4635-F0C92BF4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10BD3D-9F7A-2A90-B62C-A715E11CE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E3DAB4-6E93-EACB-F7BB-10BCDFC91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7BC92-64FE-41EB-B2BC-EA327C69FA8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474E4C-AAF7-AF93-2519-6FA4A31DA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E3E7C-3644-9898-58F5-8BD422473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DAAFC-64F9-4ED6-910A-B2021A1587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48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r Wars R-War">
            <a:hlinkClick r:id="" action="ppaction://media"/>
            <a:extLst>
              <a:ext uri="{FF2B5EF4-FFF2-40B4-BE49-F238E27FC236}">
                <a16:creationId xmlns:a16="http://schemas.microsoft.com/office/drawing/2014/main" id="{A9555CFD-DE4B-8B6C-4648-7A344E72DB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9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027AF5-8829-15EF-610E-CDE65846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506234E-9282-01B8-C769-035A78FAEAB3}"/>
              </a:ext>
            </a:extLst>
          </p:cNvPr>
          <p:cNvGrpSpPr/>
          <p:nvPr/>
        </p:nvGrpSpPr>
        <p:grpSpPr>
          <a:xfrm>
            <a:off x="-63594322" y="0"/>
            <a:ext cx="25337836" cy="6858000"/>
            <a:chOff x="121920" y="0"/>
            <a:chExt cx="26045160" cy="68580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1EBD1E9-BF85-7EFD-84DE-392C928F058D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9401A607-4454-A42A-A8A7-F92B93C74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A1CDD898-6544-BC65-A1AB-99D16EA8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E048129A-68D5-EDBF-8200-BF7F4AE15752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80E4C0B-D479-FE13-7C2E-0B9999B49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A2899B8-E5FB-D7C2-3CCF-BE463DDB4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D611C4C-6FA8-93B3-BF7B-DE435C2FE1EF}"/>
              </a:ext>
            </a:extLst>
          </p:cNvPr>
          <p:cNvGrpSpPr/>
          <p:nvPr/>
        </p:nvGrpSpPr>
        <p:grpSpPr>
          <a:xfrm>
            <a:off x="-37740488" y="0"/>
            <a:ext cx="25337836" cy="6858000"/>
            <a:chOff x="121920" y="0"/>
            <a:chExt cx="26045160" cy="685800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01CD8A8-CBCD-AD54-2956-BE9A0D4F64F4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A4A814FC-077A-6D4E-36FD-937C08085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D0D069C-4906-B0B8-F8A8-69490868B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95228D6-89B5-706F-746C-822CA19D1955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FB0AD556-AF9A-6004-252C-EE3443A75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94D5C396-951A-63C2-1A14-377C9BA2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55A44A6-5858-6719-8A19-6606313535C6}"/>
              </a:ext>
            </a:extLst>
          </p:cNvPr>
          <p:cNvGrpSpPr/>
          <p:nvPr/>
        </p:nvGrpSpPr>
        <p:grpSpPr>
          <a:xfrm>
            <a:off x="-11910455" y="-68580"/>
            <a:ext cx="25337836" cy="6858000"/>
            <a:chOff x="121920" y="0"/>
            <a:chExt cx="26045160" cy="6858000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58C067DA-ABBC-6448-E830-5BB7C549DDC5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EE9972A2-91DA-BBEF-C1A9-07F300C83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377E25CC-D6D1-0447-F598-B39702D93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EC0EFCA-50B0-D278-08C2-55C4139016AB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86D2A4F7-A5DE-10A9-D834-A437C093E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44CA5B4F-25B0-AEF0-DBA9-EE2F1734E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2E880A2-49E7-6C28-E0C9-8617F17D0089}"/>
              </a:ext>
            </a:extLst>
          </p:cNvPr>
          <p:cNvGrpSpPr/>
          <p:nvPr/>
        </p:nvGrpSpPr>
        <p:grpSpPr>
          <a:xfrm>
            <a:off x="-129100150" y="225083"/>
            <a:ext cx="25337836" cy="6926580"/>
            <a:chOff x="-457200" y="4335780"/>
            <a:chExt cx="26761440" cy="692658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E93F0A6-2E14-C262-A278-5424A54223FE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28" name="Image 2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72979B4-12E4-2E87-26CE-4576B9DD0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37" name="Image 3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0E2B3672-9FF0-BCFE-1396-1520F191B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3404E09C-AD21-5128-A312-8BF36E38B4E8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26" name="Image 2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85AC00C-2C85-59F1-7DFA-E3E0EEAF4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7" name="Image 2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7215EBC-1D69-7749-38C6-6541AB53A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ED406984-5F5D-A242-8344-FC37BA2E46CD}"/>
              </a:ext>
            </a:extLst>
          </p:cNvPr>
          <p:cNvGrpSpPr/>
          <p:nvPr/>
        </p:nvGrpSpPr>
        <p:grpSpPr>
          <a:xfrm>
            <a:off x="-103762314" y="68580"/>
            <a:ext cx="25337836" cy="6926580"/>
            <a:chOff x="-457200" y="4335780"/>
            <a:chExt cx="26761440" cy="6926580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8054D16F-A567-A522-B6E4-BC243EDEFE42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0" name="Image 4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075F6A12-20FA-98B3-51D0-8FA54DB7C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1" name="Image 5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0A06107-C9B9-A85C-04BF-86B38D9B6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2333E5F6-D3FA-133E-0F57-CB38FC689676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48" name="Image 4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70C2F8C-3020-F221-67DE-0419A635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49" name="Image 4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E049AB8-59E6-B9CA-1AA0-8B4077649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FD33E437-348D-F001-C449-A663DC5789B6}"/>
              </a:ext>
            </a:extLst>
          </p:cNvPr>
          <p:cNvGrpSpPr/>
          <p:nvPr/>
        </p:nvGrpSpPr>
        <p:grpSpPr>
          <a:xfrm>
            <a:off x="-78424478" y="137160"/>
            <a:ext cx="25337836" cy="6926580"/>
            <a:chOff x="-457200" y="4335780"/>
            <a:chExt cx="26761440" cy="6926580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03AB5FB-36AD-3F92-72EA-067819719EB1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7" name="Image 5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7C79798-41E3-BBF0-4408-DB58F67FC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8" name="Image 5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528E708-75F8-9A3F-BB02-9A48DEC20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468EEAE8-FB6E-094F-7EA5-52468B978412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55" name="Image 5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5E8FAEF-DC4A-2D38-522E-B66EB62E20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6" name="Image 5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F0C2433D-6F55-C709-C446-5BE01432D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6E7CB19E-D074-0E76-A582-87FBEA80EEA4}"/>
              </a:ext>
            </a:extLst>
          </p:cNvPr>
          <p:cNvGrpSpPr/>
          <p:nvPr/>
        </p:nvGrpSpPr>
        <p:grpSpPr>
          <a:xfrm>
            <a:off x="-53086642" y="156503"/>
            <a:ext cx="25337836" cy="6926580"/>
            <a:chOff x="-457200" y="4335780"/>
            <a:chExt cx="26761440" cy="6926580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29880E9A-A207-1B4B-4F2D-70CD9BBED041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1" name="Image 7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E7FF70B-E9D7-F06E-4EA8-26DC82AF9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2" name="Image 7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DD5DC03-54FB-344F-B47B-F52FD7D8F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356BF27F-D572-E91A-E406-0D95B61BAF85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69" name="Image 6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B99329D-9E7F-94B4-85D7-E0C823A9C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0" name="Image 6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3F093CCB-FDA0-6249-EB58-47A28476C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6AAD9E27-0DBF-21F6-D860-3E2CB8A90CAE}"/>
              </a:ext>
            </a:extLst>
          </p:cNvPr>
          <p:cNvGrpSpPr/>
          <p:nvPr/>
        </p:nvGrpSpPr>
        <p:grpSpPr>
          <a:xfrm>
            <a:off x="-27748806" y="0"/>
            <a:ext cx="25337836" cy="6926580"/>
            <a:chOff x="-457200" y="4335780"/>
            <a:chExt cx="26761440" cy="6926580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60713AC9-AF9C-EDF0-F305-80F8D4A158DD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8" name="Image 7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9E06C4E-D553-2B17-98BA-0F1E24E9D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9" name="Image 7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9503ABE9-B739-A08C-7AD6-1FCCFD392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21CA6C51-FFBE-DF45-EFA9-2341F7DEBD91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76" name="Image 7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4316333-ACEB-4D92-7C52-094EAF1C3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7" name="Image 7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FBA4FB3-803D-9F5A-A008-07683268B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68231E2C-5069-C69F-F267-78A0E5D8043A}"/>
              </a:ext>
            </a:extLst>
          </p:cNvPr>
          <p:cNvGrpSpPr/>
          <p:nvPr/>
        </p:nvGrpSpPr>
        <p:grpSpPr>
          <a:xfrm>
            <a:off x="-2410970" y="68580"/>
            <a:ext cx="25337836" cy="6926580"/>
            <a:chOff x="-457200" y="4335780"/>
            <a:chExt cx="26761440" cy="6926580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6E1C30C1-624F-4B4B-5452-32B96E58FD16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85" name="Image 8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4ECE525-A363-8C32-FEB0-355EA0326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6" name="Image 8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CC96A71-C198-BA75-F3F0-6764A6276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290425BD-46C3-E3F8-5AA2-5F74AC77DCF2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83" name="Image 8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80F9A51-73C2-5E67-855C-3F7E3F46C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4" name="Image 8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90A6945-489F-5963-86CE-C2D4DD5F6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8C0D49E3-4DA2-E24A-0672-CECDFF7311A4}"/>
              </a:ext>
            </a:extLst>
          </p:cNvPr>
          <p:cNvSpPr txBox="1"/>
          <p:nvPr/>
        </p:nvSpPr>
        <p:spPr>
          <a:xfrm>
            <a:off x="2005756" y="3154883"/>
            <a:ext cx="851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Merci pour votre écoute !</a:t>
            </a:r>
            <a:endParaRPr lang="fr-FR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fr-FR" sz="3600" dirty="0">
                <a:solidFill>
                  <a:schemeClr val="bg1"/>
                </a:solidFill>
                <a:latin typeface="Star Jedi Hollow" panose="040B0000000000000000" pitchFamily="82" charset="0"/>
                <a:cs typeface="Helvetica" panose="020B0604020202020204" pitchFamily="34" charset="0"/>
              </a:rPr>
              <a:t>Avez-vous des questions ?</a:t>
            </a:r>
          </a:p>
        </p:txBody>
      </p:sp>
      <p:pic>
        <p:nvPicPr>
          <p:cNvPr id="11" name="Image 10" descr="Une image contenant boîte, capture d’écran, conception&#10;&#10;Description générée automatiquement">
            <a:extLst>
              <a:ext uri="{FF2B5EF4-FFF2-40B4-BE49-F238E27FC236}">
                <a16:creationId xmlns:a16="http://schemas.microsoft.com/office/drawing/2014/main" id="{DFAA5180-4DD6-738E-4D07-DA9D67269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0536" y="5886372"/>
            <a:ext cx="1107668" cy="775367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07B43B29-C6BD-61BC-698B-1A1F526A8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004" y="1683750"/>
            <a:ext cx="5223991" cy="12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64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027AF5-8829-15EF-610E-CDE65846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506234E-9282-01B8-C769-035A78FAEAB3}"/>
              </a:ext>
            </a:extLst>
          </p:cNvPr>
          <p:cNvGrpSpPr/>
          <p:nvPr/>
        </p:nvGrpSpPr>
        <p:grpSpPr>
          <a:xfrm>
            <a:off x="0" y="68580"/>
            <a:ext cx="25337836" cy="6858000"/>
            <a:chOff x="121920" y="0"/>
            <a:chExt cx="26045160" cy="68580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1EBD1E9-BF85-7EFD-84DE-392C928F058D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9401A607-4454-A42A-A8A7-F92B93C74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A1CDD898-6544-BC65-A1AB-99D16EA8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E048129A-68D5-EDBF-8200-BF7F4AE15752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80E4C0B-D479-FE13-7C2E-0B9999B49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A2899B8-E5FB-D7C2-3CCF-BE463DDB4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95C74352-4733-BA89-5529-DD36ED9A4CD1}"/>
              </a:ext>
            </a:extLst>
          </p:cNvPr>
          <p:cNvGrpSpPr/>
          <p:nvPr/>
        </p:nvGrpSpPr>
        <p:grpSpPr>
          <a:xfrm>
            <a:off x="-674588" y="68580"/>
            <a:ext cx="25337836" cy="6926580"/>
            <a:chOff x="-457200" y="4335780"/>
            <a:chExt cx="26761440" cy="6926580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BE4186F3-4874-50B2-8200-81ABE6708279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30" name="Image 2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59B4E1D-BA7C-D2FD-F6C1-47464DE55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31" name="Image 3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E67B4C6-C1BA-49A3-6A5C-5C4255945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86E542EB-ECCF-3885-4355-713D2B362F61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33" name="Image 3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A71DE44-C2B9-4138-38AC-473130034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34" name="Image 3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AFA000E-2E36-1BC0-4BE1-5B9E8C3EB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D611C4C-6FA8-93B3-BF7B-DE435C2FE1EF}"/>
              </a:ext>
            </a:extLst>
          </p:cNvPr>
          <p:cNvGrpSpPr/>
          <p:nvPr/>
        </p:nvGrpSpPr>
        <p:grpSpPr>
          <a:xfrm>
            <a:off x="25853834" y="68580"/>
            <a:ext cx="25337836" cy="6858000"/>
            <a:chOff x="121920" y="0"/>
            <a:chExt cx="26045160" cy="685800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01CD8A8-CBCD-AD54-2956-BE9A0D4F64F4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A4A814FC-077A-6D4E-36FD-937C08085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D0D069C-4906-B0B8-F8A8-69490868B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95228D6-89B5-706F-746C-822CA19D1955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FB0AD556-AF9A-6004-252C-EE3443A75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94D5C396-951A-63C2-1A14-377C9BA2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45C1B1A-EB55-F6DF-1BDF-3EEBBB15A14B}"/>
              </a:ext>
            </a:extLst>
          </p:cNvPr>
          <p:cNvGrpSpPr/>
          <p:nvPr/>
        </p:nvGrpSpPr>
        <p:grpSpPr>
          <a:xfrm>
            <a:off x="24663248" y="-87923"/>
            <a:ext cx="25337836" cy="6926580"/>
            <a:chOff x="-457200" y="4335780"/>
            <a:chExt cx="26761440" cy="692658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39D22959-5C47-DD62-AD4A-12C624F0153F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15" name="Image 1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BAA91D0-AA29-74DE-E383-8997241A7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6" name="Image 1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633CE3D-0B41-E9F8-AF55-55544DFB5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5CCF689F-36BD-E1F6-E97E-C00C1F2BFAB5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13" name="Image 1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BE34662-A02F-7BFE-73E8-34A897692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4" name="Image 1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9E0ABCC-E775-BB60-C168-1FCFED700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78DE2F2-56DB-1C14-7A5E-B6E1F1844D79}"/>
              </a:ext>
            </a:extLst>
          </p:cNvPr>
          <p:cNvGrpSpPr/>
          <p:nvPr/>
        </p:nvGrpSpPr>
        <p:grpSpPr>
          <a:xfrm>
            <a:off x="50001084" y="-19343"/>
            <a:ext cx="25337836" cy="6926580"/>
            <a:chOff x="-457200" y="4335780"/>
            <a:chExt cx="26761440" cy="6926580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42EF63C9-A7CE-1DAA-1F4D-88E51C576BE4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43" name="Image 4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A6D92AD-86E9-9B56-926C-972A9EA37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44" name="Image 4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2E97C22-6CAA-98B9-B152-151F631A7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BB18C6F0-CA82-2021-D38F-D69353550806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41" name="Image 4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9CF2926-05C9-8DE2-E419-0945D4321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42" name="Image 4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7EF5C05-665A-1D3E-7EF7-8DE94FED4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55A44A6-5858-6719-8A19-6606313535C6}"/>
              </a:ext>
            </a:extLst>
          </p:cNvPr>
          <p:cNvGrpSpPr/>
          <p:nvPr/>
        </p:nvGrpSpPr>
        <p:grpSpPr>
          <a:xfrm>
            <a:off x="51683867" y="0"/>
            <a:ext cx="25337836" cy="6858000"/>
            <a:chOff x="121920" y="0"/>
            <a:chExt cx="26045160" cy="6858000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58C067DA-ABBC-6448-E830-5BB7C549DDC5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EE9972A2-91DA-BBEF-C1A9-07F300C83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377E25CC-D6D1-0447-F598-B39702D93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EC0EFCA-50B0-D278-08C2-55C4139016AB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86D2A4F7-A5DE-10A9-D834-A437C093E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44CA5B4F-25B0-AEF0-DBA9-EE2F1734E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98E67606-8FCF-8789-D05B-C004B7973629}"/>
              </a:ext>
            </a:extLst>
          </p:cNvPr>
          <p:cNvGrpSpPr/>
          <p:nvPr/>
        </p:nvGrpSpPr>
        <p:grpSpPr>
          <a:xfrm>
            <a:off x="75338920" y="0"/>
            <a:ext cx="25337836" cy="6926580"/>
            <a:chOff x="-457200" y="4335780"/>
            <a:chExt cx="26761440" cy="6926580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E81862C3-124C-1FA0-7BC8-A6C98F7358AA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1" name="Image 7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EF5FFECD-0E97-DD75-7591-A6F484416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2" name="Image 7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3B165446-029F-208F-188C-E540868DA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15C7227-D180-EA97-7F3E-5104AF0F9820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69" name="Image 6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5CC3E19-F5A5-86F7-696E-3DB7270D2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0" name="Image 6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2B5B31F-A3E0-E096-8F38-2CF2C3028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874FB205-AF9C-58C1-AD85-5654477CA949}"/>
              </a:ext>
            </a:extLst>
          </p:cNvPr>
          <p:cNvGrpSpPr/>
          <p:nvPr/>
        </p:nvGrpSpPr>
        <p:grpSpPr>
          <a:xfrm>
            <a:off x="100676756" y="-156503"/>
            <a:ext cx="25337836" cy="6926580"/>
            <a:chOff x="-457200" y="4335780"/>
            <a:chExt cx="26761440" cy="6926580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4725BD77-93F1-B898-54CB-2B4344B0A65E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8" name="Image 7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720A599-9D94-ECE9-401E-A98F7B173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9" name="Image 7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898F516-D982-2620-07BF-5DA69662D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0A363D05-0871-B3F6-18BC-A37A93EDF751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76" name="Image 7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20BF2C3-8498-0F2D-289C-FF99EDDF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7" name="Image 7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8AEDA9B-CED2-87FD-F8BD-1A84C7E91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60E4D8EC-C7C0-DD9D-73F3-A2A94BC09A5D}"/>
              </a:ext>
            </a:extLst>
          </p:cNvPr>
          <p:cNvGrpSpPr/>
          <p:nvPr/>
        </p:nvGrpSpPr>
        <p:grpSpPr>
          <a:xfrm>
            <a:off x="126014592" y="-87923"/>
            <a:ext cx="25337836" cy="6926580"/>
            <a:chOff x="-457200" y="4335780"/>
            <a:chExt cx="26761440" cy="6926580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621D202C-CB96-F357-E52D-71BDFC8EC4AD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85" name="Image 8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57E753F-5391-18B5-B611-15B6D6686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6" name="Image 8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B09C5EFC-46E3-ABDA-A899-A322F5E04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E4C15222-7668-7DBC-E12E-BAEA06B780F3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83" name="Image 8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E93FA47-5215-ACAF-E740-58727096D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4" name="Image 8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994FED36-FAFB-7F1A-250D-EE7FA64A3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7005CAA3-5AA6-E3D1-21E8-AED0CEF5FC62}"/>
              </a:ext>
            </a:extLst>
          </p:cNvPr>
          <p:cNvSpPr txBox="1"/>
          <p:nvPr/>
        </p:nvSpPr>
        <p:spPr>
          <a:xfrm>
            <a:off x="1136006" y="6007724"/>
            <a:ext cx="983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UNISOFT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C18C88E-3923-F573-259A-ADA917E22587}"/>
              </a:ext>
            </a:extLst>
          </p:cNvPr>
          <p:cNvSpPr txBox="1"/>
          <p:nvPr/>
        </p:nvSpPr>
        <p:spPr>
          <a:xfrm>
            <a:off x="2262124" y="5142059"/>
            <a:ext cx="7656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Présentation Darth Revenge 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  <a:latin typeface="Star Jedi Hollow" panose="040B0000000000000000" pitchFamily="82" charset="0"/>
                <a:cs typeface="Helvetica" panose="020B0604020202020204" pitchFamily="34" charset="0"/>
              </a:rPr>
              <a:t>15/11/2023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C97D6-D1EE-0276-252F-3B8B08720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21" y="1889541"/>
            <a:ext cx="9987803" cy="23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 descr="Une image contenant Modèle réduit, pixel&#10;&#10;Description générée automatiquement">
            <a:extLst>
              <a:ext uri="{FF2B5EF4-FFF2-40B4-BE49-F238E27FC236}">
                <a16:creationId xmlns:a16="http://schemas.microsoft.com/office/drawing/2014/main" id="{D4823D3B-B6CD-F0BF-A860-E32D7009C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6040" y="45720"/>
            <a:ext cx="1998041" cy="8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1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027AF5-8829-15EF-610E-CDE65846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506234E-9282-01B8-C769-035A78FAEAB3}"/>
              </a:ext>
            </a:extLst>
          </p:cNvPr>
          <p:cNvGrpSpPr/>
          <p:nvPr/>
        </p:nvGrpSpPr>
        <p:grpSpPr>
          <a:xfrm>
            <a:off x="-6572918" y="300697"/>
            <a:ext cx="25337836" cy="6858000"/>
            <a:chOff x="121920" y="0"/>
            <a:chExt cx="26045160" cy="68580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1EBD1E9-BF85-7EFD-84DE-392C928F058D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9401A607-4454-A42A-A8A7-F92B93C74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A1CDD898-6544-BC65-A1AB-99D16EA8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E048129A-68D5-EDBF-8200-BF7F4AE15752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80E4C0B-D479-FE13-7C2E-0B9999B49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A2899B8-E5FB-D7C2-3CCF-BE463DDB4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D611C4C-6FA8-93B3-BF7B-DE435C2FE1EF}"/>
              </a:ext>
            </a:extLst>
          </p:cNvPr>
          <p:cNvGrpSpPr/>
          <p:nvPr/>
        </p:nvGrpSpPr>
        <p:grpSpPr>
          <a:xfrm>
            <a:off x="19280916" y="300697"/>
            <a:ext cx="25337836" cy="6858000"/>
            <a:chOff x="121920" y="0"/>
            <a:chExt cx="26045160" cy="685800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01CD8A8-CBCD-AD54-2956-BE9A0D4F64F4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A4A814FC-077A-6D4E-36FD-937C08085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D0D069C-4906-B0B8-F8A8-69490868B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95228D6-89B5-706F-746C-822CA19D1955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FB0AD556-AF9A-6004-252C-EE3443A75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94D5C396-951A-63C2-1A14-377C9BA2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55A44A6-5858-6719-8A19-6606313535C6}"/>
              </a:ext>
            </a:extLst>
          </p:cNvPr>
          <p:cNvGrpSpPr/>
          <p:nvPr/>
        </p:nvGrpSpPr>
        <p:grpSpPr>
          <a:xfrm>
            <a:off x="45110949" y="232117"/>
            <a:ext cx="25337836" cy="6858000"/>
            <a:chOff x="121920" y="0"/>
            <a:chExt cx="26045160" cy="6858000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58C067DA-ABBC-6448-E830-5BB7C549DDC5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EE9972A2-91DA-BBEF-C1A9-07F300C83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377E25CC-D6D1-0447-F598-B39702D93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EC0EFCA-50B0-D278-08C2-55C4139016AB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86D2A4F7-A5DE-10A9-D834-A437C093E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44CA5B4F-25B0-AEF0-DBA9-EE2F1734E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1B344FF-8D25-E382-EDE8-38F77E90ED49}"/>
              </a:ext>
            </a:extLst>
          </p:cNvPr>
          <p:cNvGrpSpPr/>
          <p:nvPr/>
        </p:nvGrpSpPr>
        <p:grpSpPr>
          <a:xfrm>
            <a:off x="-11884283" y="232117"/>
            <a:ext cx="25337836" cy="6926580"/>
            <a:chOff x="-457200" y="4335780"/>
            <a:chExt cx="26761440" cy="692658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615E9E26-15F3-361C-F401-AFFDC3B1B32D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28" name="Image 2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B787470-B7BC-904F-5473-E811E3AE8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37" name="Image 3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DA0ABBB-6415-8822-BBFC-6316DA86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14B32B1D-EAAC-72BE-8B3E-6ECA162A8527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26" name="Image 2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2D356F3-C870-E305-4632-7898599F3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7" name="Image 2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A6D48CB-40EA-66AF-1779-2B08F8D27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AB019BA3-F319-5049-8B63-9F2D939B77AA}"/>
              </a:ext>
            </a:extLst>
          </p:cNvPr>
          <p:cNvGrpSpPr/>
          <p:nvPr/>
        </p:nvGrpSpPr>
        <p:grpSpPr>
          <a:xfrm>
            <a:off x="13453553" y="75614"/>
            <a:ext cx="25337836" cy="6926580"/>
            <a:chOff x="-457200" y="4335780"/>
            <a:chExt cx="26761440" cy="6926580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1D77F4E0-B412-C16C-DADE-F97CA0BB1649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0" name="Image 4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013B684-5EE8-70A6-543C-15AFC7D8F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1" name="Image 5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B046861-8A7C-A8BD-40EA-7A7EE18B6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81D3250A-D4DA-B9B7-BF86-396A5A7564DA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48" name="Image 4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0099842B-2186-9079-07C0-763CA9CDE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49" name="Image 4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7005C52-4D29-BA15-6289-25145CEF3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D6EEC4D4-C1D7-506E-6DE7-3C97A7C01C1D}"/>
              </a:ext>
            </a:extLst>
          </p:cNvPr>
          <p:cNvGrpSpPr/>
          <p:nvPr/>
        </p:nvGrpSpPr>
        <p:grpSpPr>
          <a:xfrm>
            <a:off x="38791389" y="144194"/>
            <a:ext cx="25337836" cy="6926580"/>
            <a:chOff x="-457200" y="4335780"/>
            <a:chExt cx="26761440" cy="6926580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5F556F74-FF57-BDBE-48D3-4AEF1F2185B1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7" name="Image 5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C0CAB03-C9E8-6A87-E153-97967C1D1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8" name="Image 5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CE25931-CE3D-C459-B3CE-E3B89DA2B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7BC4CF8B-477B-8633-0B1C-258A5FDB9A68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55" name="Image 5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054C589-02D0-9875-693A-E205AB804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6" name="Image 5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7658A0F-4FA8-E6F2-DDCC-9E576FEBF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360DB202-444B-88C4-47C7-36D6C7BDDF08}"/>
              </a:ext>
            </a:extLst>
          </p:cNvPr>
          <p:cNvGrpSpPr/>
          <p:nvPr/>
        </p:nvGrpSpPr>
        <p:grpSpPr>
          <a:xfrm>
            <a:off x="64129225" y="163537"/>
            <a:ext cx="25337836" cy="6926580"/>
            <a:chOff x="-457200" y="4335780"/>
            <a:chExt cx="26761440" cy="6926580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231BDAE0-B50B-D0E9-7594-BCED733F2449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1" name="Image 7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8717042-B6A6-8FB3-4F07-3055E13CE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2" name="Image 7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6207614-F970-8E5B-683C-64217AAD3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4C1AF50B-8B5E-D4EC-E1FB-C6529897E6CC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69" name="Image 6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078E9E4-88EE-B174-5B93-31937DCAC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0" name="Image 6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CEC104D-8D83-696D-3E97-741C00E7D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FFDA2B62-848B-A88A-012F-D75F0F8D361E}"/>
              </a:ext>
            </a:extLst>
          </p:cNvPr>
          <p:cNvGrpSpPr/>
          <p:nvPr/>
        </p:nvGrpSpPr>
        <p:grpSpPr>
          <a:xfrm>
            <a:off x="89467061" y="7034"/>
            <a:ext cx="25337836" cy="6926580"/>
            <a:chOff x="-457200" y="4335780"/>
            <a:chExt cx="26761440" cy="6926580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696A771C-A391-38E0-8F84-AD490F3D4DD2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8" name="Image 7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09BD7F7D-0850-5941-05B2-44D6ECCD0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9" name="Image 7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052158EA-6DBB-347F-D328-0FA7F7B06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5F7A98D5-303E-303F-3532-3B0F7D644E31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76" name="Image 7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FDFE80C-8E4D-F717-F4F8-0A3CD5BED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7" name="Image 7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41103FC-44C2-461A-209B-FD2C2DF99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B36995F6-D7E7-EF31-73C0-7313FF0D44C3}"/>
              </a:ext>
            </a:extLst>
          </p:cNvPr>
          <p:cNvGrpSpPr/>
          <p:nvPr/>
        </p:nvGrpSpPr>
        <p:grpSpPr>
          <a:xfrm>
            <a:off x="114804897" y="75614"/>
            <a:ext cx="25337836" cy="6926580"/>
            <a:chOff x="-457200" y="4335780"/>
            <a:chExt cx="26761440" cy="6926580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82125C68-2066-D992-CDEF-4361B3869DBD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85" name="Image 8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3A05AA7-ED60-87FC-DF4A-3063AB4D1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6" name="Image 8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EDBDE5B0-A88B-D619-8598-C407800B8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F6012B51-6BFA-C1C8-15E5-0180680C7A6C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83" name="Image 8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3805C38E-30DF-4F22-1633-6A510655C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4" name="Image 8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BFCBF53-5DBD-E1C5-CFCE-55ABBD62C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B8A62476-719E-DBD7-2401-5B63E726E961}"/>
              </a:ext>
            </a:extLst>
          </p:cNvPr>
          <p:cNvSpPr txBox="1"/>
          <p:nvPr/>
        </p:nvSpPr>
        <p:spPr>
          <a:xfrm>
            <a:off x="216737" y="5334000"/>
            <a:ext cx="3045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spc="300" dirty="0" err="1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bastien</a:t>
            </a:r>
            <a:r>
              <a:rPr lang="fr-FR" sz="1400" spc="3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 </a:t>
            </a:r>
            <a:r>
              <a:rPr lang="fr-FR" sz="1400" spc="300" dirty="0" err="1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gerard</a:t>
            </a:r>
            <a:endParaRPr lang="fr-FR" sz="1400" spc="300" dirty="0">
              <a:solidFill>
                <a:schemeClr val="bg1"/>
              </a:solidFill>
              <a:latin typeface="Star Jedi" panose="040B0000000000000000" pitchFamily="82" charset="0"/>
              <a:cs typeface="Helvetica" panose="020B0604020202020204" pitchFamily="34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3382F54-4F4B-2896-B19A-4777ED56C44E}"/>
              </a:ext>
            </a:extLst>
          </p:cNvPr>
          <p:cNvCxnSpPr>
            <a:cxnSpLocks/>
          </p:cNvCxnSpPr>
          <p:nvPr/>
        </p:nvCxnSpPr>
        <p:spPr>
          <a:xfrm>
            <a:off x="944880" y="1524000"/>
            <a:ext cx="10302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5AC6DCA2-F6B8-3779-B5BE-0EE76C96698A}"/>
              </a:ext>
            </a:extLst>
          </p:cNvPr>
          <p:cNvSpPr txBox="1"/>
          <p:nvPr/>
        </p:nvSpPr>
        <p:spPr>
          <a:xfrm>
            <a:off x="3121009" y="5334000"/>
            <a:ext cx="3045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spc="300" dirty="0" err="1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thibault</a:t>
            </a:r>
            <a:r>
              <a:rPr lang="fr-FR" sz="1400" spc="3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 </a:t>
            </a:r>
            <a:r>
              <a:rPr lang="fr-FR" sz="1400" spc="300" dirty="0" err="1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guyony</a:t>
            </a:r>
            <a:endParaRPr lang="fr-FR" sz="1400" spc="300" dirty="0">
              <a:solidFill>
                <a:schemeClr val="bg1"/>
              </a:solidFill>
              <a:latin typeface="Star Jedi" panose="040B0000000000000000" pitchFamily="82" charset="0"/>
              <a:cs typeface="Helvetica" panose="020B0604020202020204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E98F090-C56B-C768-0C5F-4E309579531C}"/>
              </a:ext>
            </a:extLst>
          </p:cNvPr>
          <p:cNvSpPr txBox="1"/>
          <p:nvPr/>
        </p:nvSpPr>
        <p:spPr>
          <a:xfrm>
            <a:off x="6171055" y="5339802"/>
            <a:ext cx="3045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spc="300" dirty="0" err="1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françois</a:t>
            </a:r>
            <a:r>
              <a:rPr lang="fr-FR" sz="1400" spc="3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 </a:t>
            </a:r>
            <a:r>
              <a:rPr lang="fr-FR" sz="1400" spc="300" dirty="0" err="1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baudouin</a:t>
            </a:r>
            <a:endParaRPr lang="fr-FR" sz="1400" spc="300" dirty="0">
              <a:solidFill>
                <a:schemeClr val="bg1"/>
              </a:solidFill>
              <a:latin typeface="Star Jedi" panose="040B0000000000000000" pitchFamily="82" charset="0"/>
              <a:cs typeface="Helvetica" panose="020B0604020202020204" pitchFamily="34" charset="0"/>
            </a:endParaRPr>
          </a:p>
        </p:txBody>
      </p:sp>
      <p:pic>
        <p:nvPicPr>
          <p:cNvPr id="15" name="Image 14" descr="Une image contenant Modèle réduit, pixel&#10;&#10;Description générée automatiquement">
            <a:extLst>
              <a:ext uri="{FF2B5EF4-FFF2-40B4-BE49-F238E27FC236}">
                <a16:creationId xmlns:a16="http://schemas.microsoft.com/office/drawing/2014/main" id="{FD6DF916-79EF-A817-EB78-7A5CE2B99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0" y="6025484"/>
            <a:ext cx="1998041" cy="83251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ED46EB00-8290-8FBC-5E94-4BC7A2802EFE}"/>
              </a:ext>
            </a:extLst>
          </p:cNvPr>
          <p:cNvSpPr txBox="1"/>
          <p:nvPr/>
        </p:nvSpPr>
        <p:spPr>
          <a:xfrm>
            <a:off x="9043558" y="5334000"/>
            <a:ext cx="3045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spc="300" dirty="0" err="1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raphaël</a:t>
            </a:r>
            <a:r>
              <a:rPr lang="fr-FR" sz="1400" spc="3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 </a:t>
            </a:r>
            <a:r>
              <a:rPr lang="fr-FR" sz="1400" spc="300" dirty="0" err="1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brenn</a:t>
            </a:r>
            <a:endParaRPr lang="fr-FR" sz="1400" spc="300" dirty="0">
              <a:solidFill>
                <a:schemeClr val="bg1"/>
              </a:solidFill>
              <a:latin typeface="Star Jedi" panose="040B0000000000000000" pitchFamily="82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Photo de profil de Thibault Guyony">
            <a:extLst>
              <a:ext uri="{FF2B5EF4-FFF2-40B4-BE49-F238E27FC236}">
                <a16:creationId xmlns:a16="http://schemas.microsoft.com/office/drawing/2014/main" id="{71AAE70A-9040-468C-3E05-582048C3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46" y="2312690"/>
            <a:ext cx="2655577" cy="26555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 de profil de Raphaël Brenn">
            <a:extLst>
              <a:ext uri="{FF2B5EF4-FFF2-40B4-BE49-F238E27FC236}">
                <a16:creationId xmlns:a16="http://schemas.microsoft.com/office/drawing/2014/main" id="{BE972F13-206B-84D5-501D-671E92CBE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2" r="4189" b="18510"/>
          <a:stretch/>
        </p:blipFill>
        <p:spPr bwMode="auto">
          <a:xfrm>
            <a:off x="9144827" y="2301300"/>
            <a:ext cx="2684661" cy="26739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Image 94" descr="Une image contenant habits, personne, Visage humain, vêtements habillés&#10;&#10;Description générée automatiquement">
            <a:extLst>
              <a:ext uri="{FF2B5EF4-FFF2-40B4-BE49-F238E27FC236}">
                <a16:creationId xmlns:a16="http://schemas.microsoft.com/office/drawing/2014/main" id="{60737DB8-9D5C-634D-55C7-EE8E3251AB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" t="1698" r="356" b="52275"/>
          <a:stretch/>
        </p:blipFill>
        <p:spPr>
          <a:xfrm>
            <a:off x="377403" y="2396485"/>
            <a:ext cx="2666047" cy="2655575"/>
          </a:xfrm>
          <a:prstGeom prst="ellipse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8C67E95-5217-0BDC-BDAF-57CBF63B1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r="6252" b="-5688"/>
          <a:stretch/>
        </p:blipFill>
        <p:spPr bwMode="auto">
          <a:xfrm>
            <a:off x="6274572" y="2338750"/>
            <a:ext cx="2655837" cy="26295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9A0E458-71A4-FB0A-76B7-E64C7BC5C61B}"/>
              </a:ext>
            </a:extLst>
          </p:cNvPr>
          <p:cNvSpPr txBox="1"/>
          <p:nvPr/>
        </p:nvSpPr>
        <p:spPr>
          <a:xfrm>
            <a:off x="2314689" y="599397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n w="12700">
                  <a:solidFill>
                    <a:srgbClr val="00B0F0"/>
                  </a:solidFill>
                </a:ln>
                <a:noFill/>
                <a:latin typeface="Star Jedi" panose="040B0000000000000000" pitchFamily="82" charset="0"/>
                <a:cs typeface="Helvetica" panose="020B0604020202020204" pitchFamily="34" charset="0"/>
              </a:rPr>
              <a:t>Équipe de développeur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7AE81F5-6568-331A-519C-96D4B2FAF4AE}"/>
              </a:ext>
            </a:extLst>
          </p:cNvPr>
          <p:cNvSpPr txBox="1"/>
          <p:nvPr/>
        </p:nvSpPr>
        <p:spPr>
          <a:xfrm>
            <a:off x="2267890" y="628158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Équipe de développeur</a:t>
            </a:r>
          </a:p>
        </p:txBody>
      </p:sp>
    </p:spTree>
    <p:extLst>
      <p:ext uri="{BB962C8B-B14F-4D97-AF65-F5344CB8AC3E}">
        <p14:creationId xmlns:p14="http://schemas.microsoft.com/office/powerpoint/2010/main" val="344789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027AF5-8829-15EF-610E-CDE65846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506234E-9282-01B8-C769-035A78FAEAB3}"/>
              </a:ext>
            </a:extLst>
          </p:cNvPr>
          <p:cNvGrpSpPr/>
          <p:nvPr/>
        </p:nvGrpSpPr>
        <p:grpSpPr>
          <a:xfrm>
            <a:off x="-12668918" y="300697"/>
            <a:ext cx="25337836" cy="6858000"/>
            <a:chOff x="121920" y="0"/>
            <a:chExt cx="26045160" cy="68580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1EBD1E9-BF85-7EFD-84DE-392C928F058D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9401A607-4454-A42A-A8A7-F92B93C74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A1CDD898-6544-BC65-A1AB-99D16EA8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E048129A-68D5-EDBF-8200-BF7F4AE15752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80E4C0B-D479-FE13-7C2E-0B9999B49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A2899B8-E5FB-D7C2-3CCF-BE463DDB4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D611C4C-6FA8-93B3-BF7B-DE435C2FE1EF}"/>
              </a:ext>
            </a:extLst>
          </p:cNvPr>
          <p:cNvGrpSpPr/>
          <p:nvPr/>
        </p:nvGrpSpPr>
        <p:grpSpPr>
          <a:xfrm>
            <a:off x="13184916" y="300697"/>
            <a:ext cx="25337836" cy="6858000"/>
            <a:chOff x="121920" y="0"/>
            <a:chExt cx="26045160" cy="685800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01CD8A8-CBCD-AD54-2956-BE9A0D4F64F4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A4A814FC-077A-6D4E-36FD-937C08085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D0D069C-4906-B0B8-F8A8-69490868B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95228D6-89B5-706F-746C-822CA19D1955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FB0AD556-AF9A-6004-252C-EE3443A75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94D5C396-951A-63C2-1A14-377C9BA2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55A44A6-5858-6719-8A19-6606313535C6}"/>
              </a:ext>
            </a:extLst>
          </p:cNvPr>
          <p:cNvGrpSpPr/>
          <p:nvPr/>
        </p:nvGrpSpPr>
        <p:grpSpPr>
          <a:xfrm>
            <a:off x="39014949" y="232117"/>
            <a:ext cx="25337836" cy="6858000"/>
            <a:chOff x="121920" y="0"/>
            <a:chExt cx="26045160" cy="6858000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58C067DA-ABBC-6448-E830-5BB7C549DDC5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EE9972A2-91DA-BBEF-C1A9-07F300C83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377E25CC-D6D1-0447-F598-B39702D93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EC0EFCA-50B0-D278-08C2-55C4139016AB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86D2A4F7-A5DE-10A9-D834-A437C093E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44CA5B4F-25B0-AEF0-DBA9-EE2F1734E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93800B5-5045-D4EA-40F9-38BF747BB05F}"/>
              </a:ext>
            </a:extLst>
          </p:cNvPr>
          <p:cNvGrpSpPr/>
          <p:nvPr/>
        </p:nvGrpSpPr>
        <p:grpSpPr>
          <a:xfrm>
            <a:off x="-26012424" y="152986"/>
            <a:ext cx="25337836" cy="6926580"/>
            <a:chOff x="-457200" y="4335780"/>
            <a:chExt cx="26761440" cy="692658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252AFC1-E570-CE9A-1032-3B5B24D317EA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28" name="Image 2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70E3DDA-4604-4E59-2DD5-F2379B10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37" name="Image 3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36FDB90-8166-9DD9-566C-8DD99F1DE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BDBC4561-F670-41BD-E21F-E80D0EB26FB2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26" name="Image 2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DAA15DA-BD08-B592-4CC7-B0A85AABD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7" name="Image 2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C88C962-0F90-2985-1EB7-48FD4C033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D4DB730-84F6-A520-6160-860E98869C73}"/>
              </a:ext>
            </a:extLst>
          </p:cNvPr>
          <p:cNvGrpSpPr/>
          <p:nvPr/>
        </p:nvGrpSpPr>
        <p:grpSpPr>
          <a:xfrm>
            <a:off x="-674588" y="-3517"/>
            <a:ext cx="25337836" cy="6926580"/>
            <a:chOff x="-457200" y="4335780"/>
            <a:chExt cx="26761440" cy="6926580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BBC10126-14DE-5411-0035-18884CEF12CB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0" name="Image 4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FEE4E33-C4C6-4F45-93E7-5AD496204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1" name="Image 5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ACB8087-EF85-2887-D29B-4DA8EE09A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AD9C5E7E-2929-9E42-356A-814F4D0A49EA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48" name="Image 4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EF354B98-5EE5-0B0E-5251-831B0B32E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49" name="Image 4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3456CC91-7496-2A46-3838-9D7F04B8D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8CBD79E-DED9-4C1E-A73E-E952DECC1157}"/>
              </a:ext>
            </a:extLst>
          </p:cNvPr>
          <p:cNvGrpSpPr/>
          <p:nvPr/>
        </p:nvGrpSpPr>
        <p:grpSpPr>
          <a:xfrm>
            <a:off x="24663248" y="65063"/>
            <a:ext cx="25337836" cy="6926580"/>
            <a:chOff x="-457200" y="4335780"/>
            <a:chExt cx="26761440" cy="6926580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FC7870E3-E618-167F-558A-386102495481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7" name="Image 5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E6BE10E-1B47-277E-262A-5E281BF1D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8" name="Image 5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0C094D2-D0F8-7AE8-D366-305C641C8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A9959019-3722-7D52-8B50-18C79B61463C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55" name="Image 5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E5EA7A29-F3BF-92BB-2258-3D3075C1E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6" name="Image 5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39281F18-2D1D-0D8F-AA5B-030ABF1F1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D5596B0B-A891-AB03-1E22-AE4CB7A476B1}"/>
              </a:ext>
            </a:extLst>
          </p:cNvPr>
          <p:cNvGrpSpPr/>
          <p:nvPr/>
        </p:nvGrpSpPr>
        <p:grpSpPr>
          <a:xfrm>
            <a:off x="50001084" y="84406"/>
            <a:ext cx="25337836" cy="6926580"/>
            <a:chOff x="-457200" y="4335780"/>
            <a:chExt cx="26761440" cy="6926580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3702886D-C74B-7017-1DB9-A6D134FAE241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1" name="Image 7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77FF1B0-1794-F219-02D4-28D72A359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2" name="Image 7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E9FA2E0-1804-1E77-222C-B1052A7F9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2E8C0D4E-C954-05CB-0A0E-942B21914E34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69" name="Image 6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CB8C654-74DA-587D-0BAC-FB2C6992E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0" name="Image 6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EE61359F-BEEE-B89F-7E68-D75F131AF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ADC3B3B4-4535-1D11-C687-1CB02D5B15B6}"/>
              </a:ext>
            </a:extLst>
          </p:cNvPr>
          <p:cNvGrpSpPr/>
          <p:nvPr/>
        </p:nvGrpSpPr>
        <p:grpSpPr>
          <a:xfrm>
            <a:off x="75338920" y="-72097"/>
            <a:ext cx="25337836" cy="6926580"/>
            <a:chOff x="-457200" y="4335780"/>
            <a:chExt cx="26761440" cy="6926580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8127B298-E9B4-4937-1E33-965032FD2BE4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8" name="Image 7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C56EFD5-D9A9-87CE-32F7-AAF917330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9" name="Image 7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A96B98E-2235-E23C-2C57-021194F0E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5875085E-58A2-33A3-037C-4C24DB2E3142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76" name="Image 7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B0A6D1C1-B073-2BAC-4EC5-C56EFC2DF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7" name="Image 7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E85C75A0-E995-CA25-1093-1846AD529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A0E52949-35FD-B4DD-0F43-545674E9EB1E}"/>
              </a:ext>
            </a:extLst>
          </p:cNvPr>
          <p:cNvGrpSpPr/>
          <p:nvPr/>
        </p:nvGrpSpPr>
        <p:grpSpPr>
          <a:xfrm>
            <a:off x="100676756" y="-3517"/>
            <a:ext cx="25337836" cy="6926580"/>
            <a:chOff x="-457200" y="4335780"/>
            <a:chExt cx="26761440" cy="6926580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AED7A50-AAEE-EAE0-CB14-A0024C6254A2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85" name="Image 8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643D639-62CD-480F-1C62-356CF6628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6" name="Image 8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E9102F73-A54D-CA1B-C357-6B1479DAE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DA0F340E-8455-D0CF-9639-7735B5949E94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83" name="Image 8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AB18C0F-13C2-796F-1AFD-AC0BE445B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4" name="Image 8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4D1B889-7039-B968-5894-63649C3AD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pic>
        <p:nvPicPr>
          <p:cNvPr id="31" name="Image 30" descr="Une image contenant Modèle réduit, pixel&#10;&#10;Description générée automatiquement">
            <a:extLst>
              <a:ext uri="{FF2B5EF4-FFF2-40B4-BE49-F238E27FC236}">
                <a16:creationId xmlns:a16="http://schemas.microsoft.com/office/drawing/2014/main" id="{5C79E600-0365-19CD-9E86-CE25BEEE3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632" y="5997846"/>
            <a:ext cx="1998041" cy="832516"/>
          </a:xfrm>
          <a:prstGeom prst="rect">
            <a:avLst/>
          </a:prstGeom>
        </p:spPr>
      </p:pic>
      <p:pic>
        <p:nvPicPr>
          <p:cNvPr id="32" name="Image 31" descr="Une image contenant aviation, avion, transport, jet&#10;&#10;Description générée automatiquement">
            <a:extLst>
              <a:ext uri="{FF2B5EF4-FFF2-40B4-BE49-F238E27FC236}">
                <a16:creationId xmlns:a16="http://schemas.microsoft.com/office/drawing/2014/main" id="{70FEF2DE-948A-E4AF-1EA5-42B352CC9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7902" y="5809614"/>
            <a:ext cx="1299894" cy="109058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A03623E-B9C1-96CC-5B89-B9A6A95DD75C}"/>
              </a:ext>
            </a:extLst>
          </p:cNvPr>
          <p:cNvSpPr txBox="1"/>
          <p:nvPr/>
        </p:nvSpPr>
        <p:spPr>
          <a:xfrm>
            <a:off x="2314689" y="599397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>
                <a:ln w="12700">
                  <a:solidFill>
                    <a:srgbClr val="00B0F0"/>
                  </a:solidFill>
                </a:ln>
                <a:noFill/>
                <a:latin typeface="Star Jedi" panose="040B0000000000000000" pitchFamily="82" charset="0"/>
                <a:cs typeface="Helvetica" panose="020B0604020202020204" pitchFamily="34" charset="0"/>
              </a:rPr>
              <a:t>Analyse du marché</a:t>
            </a:r>
            <a:endParaRPr lang="fr-FR" sz="3200" dirty="0">
              <a:ln w="12700">
                <a:solidFill>
                  <a:srgbClr val="00B0F0"/>
                </a:solidFill>
              </a:ln>
              <a:noFill/>
              <a:latin typeface="Star Jedi" panose="040B0000000000000000" pitchFamily="82" charset="0"/>
              <a:cs typeface="Helvetica" panose="020B0604020202020204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988F9A8-66E1-0D6F-7370-96F74000152B}"/>
              </a:ext>
            </a:extLst>
          </p:cNvPr>
          <p:cNvSpPr txBox="1"/>
          <p:nvPr/>
        </p:nvSpPr>
        <p:spPr>
          <a:xfrm>
            <a:off x="2267890" y="628158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Analyse du marché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19481C5-7128-42E8-7D47-02A58F33D3B4}"/>
              </a:ext>
            </a:extLst>
          </p:cNvPr>
          <p:cNvCxnSpPr>
            <a:cxnSpLocks/>
          </p:cNvCxnSpPr>
          <p:nvPr/>
        </p:nvCxnSpPr>
        <p:spPr>
          <a:xfrm>
            <a:off x="944880" y="1524000"/>
            <a:ext cx="10302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ABAB3E2-23A0-CCC9-9132-2E41B1FC5201}"/>
              </a:ext>
            </a:extLst>
          </p:cNvPr>
          <p:cNvSpPr txBox="1"/>
          <p:nvPr/>
        </p:nvSpPr>
        <p:spPr>
          <a:xfrm>
            <a:off x="1322292" y="3758187"/>
            <a:ext cx="526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Jeu qui touche une majorité de gens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F082AA22-019E-DCE3-AEC2-0DD9D76CB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2" y="3687716"/>
            <a:ext cx="465146" cy="465146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DAD95993-64C0-7FE6-D58F-6E175E510797}"/>
              </a:ext>
            </a:extLst>
          </p:cNvPr>
          <p:cNvSpPr txBox="1"/>
          <p:nvPr/>
        </p:nvSpPr>
        <p:spPr>
          <a:xfrm>
            <a:off x="1312149" y="4387396"/>
            <a:ext cx="526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Grande rentabilité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1251A5A-A8D0-2FC1-2AAB-C64C531F0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79" y="4316925"/>
            <a:ext cx="465146" cy="465146"/>
          </a:xfrm>
          <a:prstGeom prst="rect">
            <a:avLst/>
          </a:prstGeom>
        </p:spPr>
      </p:pic>
      <p:sp>
        <p:nvSpPr>
          <p:cNvPr id="40" name="Google Shape;964;p55">
            <a:extLst>
              <a:ext uri="{FF2B5EF4-FFF2-40B4-BE49-F238E27FC236}">
                <a16:creationId xmlns:a16="http://schemas.microsoft.com/office/drawing/2014/main" id="{B516DC7E-6AAC-25D9-8900-FB57007106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4570" y="2017737"/>
            <a:ext cx="4646096" cy="6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fr-FR" sz="3200" dirty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 Jedi Hollow" panose="040B0000000000000000" pitchFamily="82" charset="0"/>
              </a:rPr>
              <a:t>E</a:t>
            </a:r>
            <a:r>
              <a:rPr lang="en" sz="3200" dirty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 Jedi Hollow" panose="040B0000000000000000" pitchFamily="82" charset="0"/>
              </a:rPr>
              <a:t>nvies des investisseurs</a:t>
            </a:r>
            <a:endParaRPr sz="3200" dirty="0">
              <a:ln w="12700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ar Jedi Hollow" panose="040B0000000000000000" pitchFamily="82" charset="0"/>
            </a:endParaRPr>
          </a:p>
        </p:txBody>
      </p:sp>
      <p:sp>
        <p:nvSpPr>
          <p:cNvPr id="41" name="Google Shape;964;p55">
            <a:extLst>
              <a:ext uri="{FF2B5EF4-FFF2-40B4-BE49-F238E27FC236}">
                <a16:creationId xmlns:a16="http://schemas.microsoft.com/office/drawing/2014/main" id="{56DA1783-89B7-95EC-D5E5-DB5817EE4F63}"/>
              </a:ext>
            </a:extLst>
          </p:cNvPr>
          <p:cNvSpPr txBox="1">
            <a:spLocks/>
          </p:cNvSpPr>
          <p:nvPr/>
        </p:nvSpPr>
        <p:spPr>
          <a:xfrm>
            <a:off x="6601024" y="2017737"/>
            <a:ext cx="4646096" cy="6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 Jedi Hollow" panose="040B0000000000000000" pitchFamily="82" charset="0"/>
              </a:rPr>
              <a:t>Analyse du marché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4FBCB7-5203-F0AB-E5A4-BA24359BB3FC}"/>
              </a:ext>
            </a:extLst>
          </p:cNvPr>
          <p:cNvSpPr txBox="1"/>
          <p:nvPr/>
        </p:nvSpPr>
        <p:spPr>
          <a:xfrm>
            <a:off x="6383650" y="3758187"/>
            <a:ext cx="574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13-18 ans : Jeu compétitif (Fortnite, Call of Duty…)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DFCEB783-A1E3-EA3C-E02A-FB5CB7BD6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80" y="3687716"/>
            <a:ext cx="465146" cy="465146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104E598D-1B77-D23B-232D-A100C5E3615F}"/>
              </a:ext>
            </a:extLst>
          </p:cNvPr>
          <p:cNvSpPr txBox="1"/>
          <p:nvPr/>
        </p:nvSpPr>
        <p:spPr>
          <a:xfrm>
            <a:off x="6373507" y="4387396"/>
            <a:ext cx="609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18 – 35 ans : Jeu narratif (Assassin’s Creed, GTA…)</a:t>
            </a:r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24AC8E4C-20B0-D748-EA2F-041216936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37" y="4316925"/>
            <a:ext cx="465146" cy="465146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EB58B5EE-1790-0EEA-4806-47708F428223}"/>
              </a:ext>
            </a:extLst>
          </p:cNvPr>
          <p:cNvSpPr txBox="1"/>
          <p:nvPr/>
        </p:nvSpPr>
        <p:spPr>
          <a:xfrm>
            <a:off x="6383650" y="5014294"/>
            <a:ext cx="609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Plus de 35 ans : Jeu de stratégie ou jeu rétro</a:t>
            </a: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148A2246-6639-CC5D-7F09-8EE265264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80" y="4943823"/>
            <a:ext cx="465146" cy="4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0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027AF5-8829-15EF-610E-CDE65846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506234E-9282-01B8-C769-035A78FAEAB3}"/>
              </a:ext>
            </a:extLst>
          </p:cNvPr>
          <p:cNvGrpSpPr/>
          <p:nvPr/>
        </p:nvGrpSpPr>
        <p:grpSpPr>
          <a:xfrm>
            <a:off x="-19639017" y="0"/>
            <a:ext cx="25337836" cy="6858000"/>
            <a:chOff x="121920" y="0"/>
            <a:chExt cx="26045160" cy="68580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1EBD1E9-BF85-7EFD-84DE-392C928F058D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9401A607-4454-A42A-A8A7-F92B93C74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A1CDD898-6544-BC65-A1AB-99D16EA8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E048129A-68D5-EDBF-8200-BF7F4AE15752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80E4C0B-D479-FE13-7C2E-0B9999B49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A2899B8-E5FB-D7C2-3CCF-BE463DDB4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D611C4C-6FA8-93B3-BF7B-DE435C2FE1EF}"/>
              </a:ext>
            </a:extLst>
          </p:cNvPr>
          <p:cNvGrpSpPr/>
          <p:nvPr/>
        </p:nvGrpSpPr>
        <p:grpSpPr>
          <a:xfrm>
            <a:off x="6214817" y="0"/>
            <a:ext cx="25337836" cy="6858000"/>
            <a:chOff x="121920" y="0"/>
            <a:chExt cx="26045160" cy="685800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01CD8A8-CBCD-AD54-2956-BE9A0D4F64F4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A4A814FC-077A-6D4E-36FD-937C08085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D0D069C-4906-B0B8-F8A8-69490868B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95228D6-89B5-706F-746C-822CA19D1955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FB0AD556-AF9A-6004-252C-EE3443A75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94D5C396-951A-63C2-1A14-377C9BA2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55A44A6-5858-6719-8A19-6606313535C6}"/>
              </a:ext>
            </a:extLst>
          </p:cNvPr>
          <p:cNvGrpSpPr/>
          <p:nvPr/>
        </p:nvGrpSpPr>
        <p:grpSpPr>
          <a:xfrm>
            <a:off x="32044850" y="-68580"/>
            <a:ext cx="25337836" cy="6858000"/>
            <a:chOff x="121920" y="0"/>
            <a:chExt cx="26045160" cy="6858000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58C067DA-ABBC-6448-E830-5BB7C549DDC5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EE9972A2-91DA-BBEF-C1A9-07F300C83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377E25CC-D6D1-0447-F598-B39702D93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EC0EFCA-50B0-D278-08C2-55C4139016AB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86D2A4F7-A5DE-10A9-D834-A437C093E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44CA5B4F-25B0-AEF0-DBA9-EE2F1734E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E21D3F2-D91B-36F8-C832-A66919D28C4E}"/>
              </a:ext>
            </a:extLst>
          </p:cNvPr>
          <p:cNvGrpSpPr/>
          <p:nvPr/>
        </p:nvGrpSpPr>
        <p:grpSpPr>
          <a:xfrm>
            <a:off x="-36985224" y="68580"/>
            <a:ext cx="25337836" cy="6926580"/>
            <a:chOff x="-457200" y="4335780"/>
            <a:chExt cx="26761440" cy="6926580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4535135B-D9CD-7088-0B8F-3166EBBE5F38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0" name="Image 4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3BD95E42-5455-4FDC-7387-B15FA94BB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1" name="Image 5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FCC33F2-56A9-9C08-B526-FAA9E42E0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AA8C979-54E2-8681-B678-D4467AD16151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48" name="Image 4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7738177-62F8-3748-C278-A417B1AA7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49" name="Image 4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3BD5411-2D34-DD0D-C89F-60403B4DC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B774ECE8-BC2C-D061-AFA3-E41152FFCE23}"/>
              </a:ext>
            </a:extLst>
          </p:cNvPr>
          <p:cNvGrpSpPr/>
          <p:nvPr/>
        </p:nvGrpSpPr>
        <p:grpSpPr>
          <a:xfrm>
            <a:off x="-11647388" y="-87923"/>
            <a:ext cx="25337836" cy="6926580"/>
            <a:chOff x="-457200" y="4335780"/>
            <a:chExt cx="26761440" cy="6926580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2E322AC3-8F57-B2FB-7D63-8C4A28C8FE1D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7" name="Image 5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E4DA0B2-4FD5-00C0-102F-BE114AD82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8" name="Image 5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6039E21-9594-88B9-33DB-B9F54EF43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592CD920-6416-7910-893A-B96FE88630FC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55" name="Image 5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B9E6692-EEFA-F21E-A3B4-77B89C981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6" name="Image 5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E76E9DF-42A6-268A-FB21-554F8C9BB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28C894D6-6131-32B3-0E51-CEF000AF7251}"/>
              </a:ext>
            </a:extLst>
          </p:cNvPr>
          <p:cNvGrpSpPr/>
          <p:nvPr/>
        </p:nvGrpSpPr>
        <p:grpSpPr>
          <a:xfrm>
            <a:off x="13690448" y="-19343"/>
            <a:ext cx="25337836" cy="6926580"/>
            <a:chOff x="-457200" y="4335780"/>
            <a:chExt cx="26761440" cy="6926580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6B143570-E7AF-91F8-E252-C39181B18841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1" name="Image 7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49F8FED-13F0-B3F6-2612-A067B5662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2" name="Image 7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0C31FB31-A81F-331D-2EB6-918FE6ADB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DBF1020C-B298-FCA7-2EBF-9E25CCB36B50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69" name="Image 6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FCF1302A-D421-F256-5FA8-C44B2A40E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0" name="Image 6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F78A2CFE-924D-072D-D1E1-4F9D35609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39015A6-B862-EF98-D99E-D609CA0E0509}"/>
              </a:ext>
            </a:extLst>
          </p:cNvPr>
          <p:cNvGrpSpPr/>
          <p:nvPr/>
        </p:nvGrpSpPr>
        <p:grpSpPr>
          <a:xfrm>
            <a:off x="39028284" y="0"/>
            <a:ext cx="25337836" cy="6926580"/>
            <a:chOff x="-457200" y="4335780"/>
            <a:chExt cx="26761440" cy="6926580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AB4C9E78-7AF3-550A-BD50-5395BE1E1458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8" name="Image 7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BB944A2-5743-51FE-BF33-A519509E5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9" name="Image 7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ED7F226-1AE1-3F5F-8749-CD4156B02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15C2D85F-F1E7-B349-1F17-225C83A97C80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76" name="Image 7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40D5854-E611-0881-7FD7-DC7898364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7" name="Image 7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F2445029-1328-86CE-88E0-5EBF3CA0C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EFF2EA71-D474-52D2-EEBB-2568EA2FE352}"/>
              </a:ext>
            </a:extLst>
          </p:cNvPr>
          <p:cNvGrpSpPr/>
          <p:nvPr/>
        </p:nvGrpSpPr>
        <p:grpSpPr>
          <a:xfrm>
            <a:off x="64366120" y="-156503"/>
            <a:ext cx="25337836" cy="6926580"/>
            <a:chOff x="-457200" y="4335780"/>
            <a:chExt cx="26761440" cy="6926580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09A017F-B103-E724-8BF2-CB89C68A259B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85" name="Image 8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45F1163-1352-E16C-1D0B-E077C99EA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6" name="Image 8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3FBA539-6FA6-9789-5D61-D132B22BA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57002B93-98A1-29B5-DB50-0AC691247CE7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83" name="Image 8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B2CF57C-C0CA-6307-B4BC-76DD098A8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4" name="Image 8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09D2733-7876-57C3-7534-53371D816E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8EC05853-2637-36F5-01BC-8F15758C0ABA}"/>
              </a:ext>
            </a:extLst>
          </p:cNvPr>
          <p:cNvGrpSpPr/>
          <p:nvPr/>
        </p:nvGrpSpPr>
        <p:grpSpPr>
          <a:xfrm>
            <a:off x="89703956" y="-87923"/>
            <a:ext cx="25337836" cy="6926580"/>
            <a:chOff x="-457200" y="4335780"/>
            <a:chExt cx="26761440" cy="6926580"/>
          </a:xfrm>
        </p:grpSpPr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721438B3-D1F3-0A64-67B3-EDF073727E81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92" name="Image 9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BF015F7-99D7-3197-0CC6-963BDB9CC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3" name="Image 9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1E58132-2382-844A-AD59-0B4921022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13AFB212-461E-400B-E6C4-EB27D96C7A45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90" name="Image 8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9669985E-3C3D-19E8-CACE-AB4790E6C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1" name="Image 9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93800CB9-D617-1C6F-3FF6-75C917438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pic>
        <p:nvPicPr>
          <p:cNvPr id="15" name="Image 14" descr="Une image contenant aviation, avion, transport, jet&#10;&#10;Description générée automatiquement">
            <a:extLst>
              <a:ext uri="{FF2B5EF4-FFF2-40B4-BE49-F238E27FC236}">
                <a16:creationId xmlns:a16="http://schemas.microsoft.com/office/drawing/2014/main" id="{C4FDB7EE-B4FB-3CDD-94C6-2554366FF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2" y="5656628"/>
            <a:ext cx="1299894" cy="109058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04D4713-420D-E348-0DFF-28AA3B9B3F34}"/>
              </a:ext>
            </a:extLst>
          </p:cNvPr>
          <p:cNvCxnSpPr>
            <a:cxnSpLocks/>
          </p:cNvCxnSpPr>
          <p:nvPr/>
        </p:nvCxnSpPr>
        <p:spPr>
          <a:xfrm>
            <a:off x="944880" y="1524000"/>
            <a:ext cx="10302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AC92E75-AD37-DF1E-8D6B-556978544D58}"/>
              </a:ext>
            </a:extLst>
          </p:cNvPr>
          <p:cNvSpPr txBox="1"/>
          <p:nvPr/>
        </p:nvSpPr>
        <p:spPr>
          <a:xfrm>
            <a:off x="2314689" y="599397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>
                <a:ln w="12700">
                  <a:solidFill>
                    <a:srgbClr val="00B0F0"/>
                  </a:solidFill>
                </a:ln>
                <a:noFill/>
                <a:latin typeface="Star Jedi" panose="040B0000000000000000" pitchFamily="82" charset="0"/>
                <a:cs typeface="Helvetica" panose="020B0604020202020204" pitchFamily="34" charset="0"/>
              </a:rPr>
              <a:t>Pourquoi le r-type 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2643206-019F-5E44-8B41-D51C54E02701}"/>
              </a:ext>
            </a:extLst>
          </p:cNvPr>
          <p:cNvSpPr txBox="1"/>
          <p:nvPr/>
        </p:nvSpPr>
        <p:spPr>
          <a:xfrm>
            <a:off x="2267890" y="628158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Pourquoi le r-type ?</a:t>
            </a:r>
          </a:p>
        </p:txBody>
      </p:sp>
      <p:pic>
        <p:nvPicPr>
          <p:cNvPr id="106" name="Picture 2" descr="R-Type | Crossover Wiki | Fandom">
            <a:extLst>
              <a:ext uri="{FF2B5EF4-FFF2-40B4-BE49-F238E27FC236}">
                <a16:creationId xmlns:a16="http://schemas.microsoft.com/office/drawing/2014/main" id="{C200E011-39A4-D4E9-FF06-1FC300FD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00" y="3079363"/>
            <a:ext cx="3340764" cy="97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Google Shape;3816;p71">
            <a:extLst>
              <a:ext uri="{FF2B5EF4-FFF2-40B4-BE49-F238E27FC236}">
                <a16:creationId xmlns:a16="http://schemas.microsoft.com/office/drawing/2014/main" id="{DEBC6107-B674-2A7F-F72D-BC57D1325339}"/>
              </a:ext>
            </a:extLst>
          </p:cNvPr>
          <p:cNvSpPr/>
          <p:nvPr/>
        </p:nvSpPr>
        <p:spPr>
          <a:xfrm rot="12669851">
            <a:off x="7370325" y="2614597"/>
            <a:ext cx="326824" cy="500851"/>
          </a:xfrm>
          <a:custGeom>
            <a:avLst/>
            <a:gdLst/>
            <a:ahLst/>
            <a:cxnLst/>
            <a:rect l="l" t="t" r="r" b="b"/>
            <a:pathLst>
              <a:path w="5729" h="8779" extrusionOk="0">
                <a:moveTo>
                  <a:pt x="2858" y="4600"/>
                </a:moveTo>
                <a:cubicBezTo>
                  <a:pt x="3050" y="4600"/>
                  <a:pt x="3243" y="4637"/>
                  <a:pt x="3427" y="4713"/>
                </a:cubicBezTo>
                <a:cubicBezTo>
                  <a:pt x="3985" y="4945"/>
                  <a:pt x="4347" y="5488"/>
                  <a:pt x="4347" y="6092"/>
                </a:cubicBezTo>
                <a:cubicBezTo>
                  <a:pt x="4347" y="6915"/>
                  <a:pt x="3679" y="7581"/>
                  <a:pt x="2856" y="7583"/>
                </a:cubicBezTo>
                <a:cubicBezTo>
                  <a:pt x="2254" y="7583"/>
                  <a:pt x="1709" y="7219"/>
                  <a:pt x="1479" y="6662"/>
                </a:cubicBezTo>
                <a:cubicBezTo>
                  <a:pt x="1248" y="6105"/>
                  <a:pt x="1376" y="5464"/>
                  <a:pt x="1802" y="5037"/>
                </a:cubicBezTo>
                <a:cubicBezTo>
                  <a:pt x="2087" y="4751"/>
                  <a:pt x="2469" y="4600"/>
                  <a:pt x="2858" y="4600"/>
                </a:cubicBezTo>
                <a:close/>
                <a:moveTo>
                  <a:pt x="2883" y="0"/>
                </a:moveTo>
                <a:lnTo>
                  <a:pt x="1227" y="2097"/>
                </a:lnTo>
                <a:lnTo>
                  <a:pt x="2041" y="2097"/>
                </a:lnTo>
                <a:lnTo>
                  <a:pt x="2041" y="3530"/>
                </a:lnTo>
                <a:cubicBezTo>
                  <a:pt x="782" y="3930"/>
                  <a:pt x="1" y="5184"/>
                  <a:pt x="196" y="6491"/>
                </a:cubicBezTo>
                <a:cubicBezTo>
                  <a:pt x="393" y="7796"/>
                  <a:pt x="1507" y="8766"/>
                  <a:pt x="2827" y="8779"/>
                </a:cubicBezTo>
                <a:cubicBezTo>
                  <a:pt x="2837" y="8779"/>
                  <a:pt x="2847" y="8779"/>
                  <a:pt x="2857" y="8779"/>
                </a:cubicBezTo>
                <a:cubicBezTo>
                  <a:pt x="4165" y="8779"/>
                  <a:pt x="5285" y="7837"/>
                  <a:pt x="5506" y="6545"/>
                </a:cubicBezTo>
                <a:cubicBezTo>
                  <a:pt x="5729" y="5245"/>
                  <a:pt x="4974" y="3973"/>
                  <a:pt x="3724" y="3547"/>
                </a:cubicBezTo>
                <a:lnTo>
                  <a:pt x="3724" y="2097"/>
                </a:lnTo>
                <a:lnTo>
                  <a:pt x="4539" y="2097"/>
                </a:lnTo>
                <a:lnTo>
                  <a:pt x="288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rgbClr val="81FFFC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584F09F9-D3B4-6B9F-E1EC-7D1023E3C49D}"/>
              </a:ext>
            </a:extLst>
          </p:cNvPr>
          <p:cNvCxnSpPr>
            <a:cxnSpLocks/>
          </p:cNvCxnSpPr>
          <p:nvPr/>
        </p:nvCxnSpPr>
        <p:spPr>
          <a:xfrm>
            <a:off x="7633198" y="2675735"/>
            <a:ext cx="17846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589;p33">
            <a:extLst>
              <a:ext uri="{FF2B5EF4-FFF2-40B4-BE49-F238E27FC236}">
                <a16:creationId xmlns:a16="http://schemas.microsoft.com/office/drawing/2014/main" id="{7E527284-32E5-1CBB-5EAE-75761A062B4B}"/>
              </a:ext>
            </a:extLst>
          </p:cNvPr>
          <p:cNvSpPr/>
          <p:nvPr/>
        </p:nvSpPr>
        <p:spPr>
          <a:xfrm>
            <a:off x="9689220" y="2355842"/>
            <a:ext cx="171005" cy="170960"/>
          </a:xfrm>
          <a:custGeom>
            <a:avLst/>
            <a:gdLst/>
            <a:ahLst/>
            <a:cxnLst/>
            <a:rect l="l" t="t" r="r" b="b"/>
            <a:pathLst>
              <a:path w="3424" h="3424" extrusionOk="0">
                <a:moveTo>
                  <a:pt x="1712" y="0"/>
                </a:moveTo>
                <a:cubicBezTo>
                  <a:pt x="768" y="0"/>
                  <a:pt x="0" y="768"/>
                  <a:pt x="0" y="1712"/>
                </a:cubicBezTo>
                <a:cubicBezTo>
                  <a:pt x="0" y="2658"/>
                  <a:pt x="768" y="3423"/>
                  <a:pt x="1712" y="3423"/>
                </a:cubicBezTo>
                <a:cubicBezTo>
                  <a:pt x="2658" y="3423"/>
                  <a:pt x="3423" y="2658"/>
                  <a:pt x="3423" y="1712"/>
                </a:cubicBezTo>
                <a:cubicBezTo>
                  <a:pt x="3423" y="768"/>
                  <a:pt x="2658" y="0"/>
                  <a:pt x="17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89146A27-9DFE-C729-5FA2-4320DA8D30BA}"/>
              </a:ext>
            </a:extLst>
          </p:cNvPr>
          <p:cNvCxnSpPr>
            <a:cxnSpLocks/>
          </p:cNvCxnSpPr>
          <p:nvPr/>
        </p:nvCxnSpPr>
        <p:spPr>
          <a:xfrm flipH="1">
            <a:off x="9386225" y="2432423"/>
            <a:ext cx="400509" cy="2578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Google Shape;923;p52">
            <a:extLst>
              <a:ext uri="{FF2B5EF4-FFF2-40B4-BE49-F238E27FC236}">
                <a16:creationId xmlns:a16="http://schemas.microsoft.com/office/drawing/2014/main" id="{81DBCEE6-7F63-7F60-E535-BFFBB2E23609}"/>
              </a:ext>
            </a:extLst>
          </p:cNvPr>
          <p:cNvSpPr txBox="1"/>
          <p:nvPr/>
        </p:nvSpPr>
        <p:spPr>
          <a:xfrm>
            <a:off x="9887381" y="1891994"/>
            <a:ext cx="207101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fr-FR" sz="1600" b="1" dirty="0">
                <a:solidFill>
                  <a:schemeClr val="lt1"/>
                </a:solidFill>
                <a:latin typeface="Congenial Black" panose="02000503040000020004" pitchFamily="2" charset="0"/>
                <a:ea typeface="Comfortaa"/>
                <a:cs typeface="Comfortaa"/>
                <a:sym typeface="Comfortaa"/>
              </a:rPr>
              <a:t>Jeu adoré par les joueurs</a:t>
            </a:r>
          </a:p>
        </p:txBody>
      </p:sp>
      <p:sp>
        <p:nvSpPr>
          <p:cNvPr id="119" name="Google Shape;3816;p71">
            <a:extLst>
              <a:ext uri="{FF2B5EF4-FFF2-40B4-BE49-F238E27FC236}">
                <a16:creationId xmlns:a16="http://schemas.microsoft.com/office/drawing/2014/main" id="{BFCE8604-6CC1-F503-2DEA-96BBDFB57F5C}"/>
              </a:ext>
            </a:extLst>
          </p:cNvPr>
          <p:cNvSpPr/>
          <p:nvPr/>
        </p:nvSpPr>
        <p:spPr>
          <a:xfrm rot="16200000">
            <a:off x="8205225" y="3503356"/>
            <a:ext cx="326824" cy="500851"/>
          </a:xfrm>
          <a:custGeom>
            <a:avLst/>
            <a:gdLst/>
            <a:ahLst/>
            <a:cxnLst/>
            <a:rect l="l" t="t" r="r" b="b"/>
            <a:pathLst>
              <a:path w="5729" h="8779" extrusionOk="0">
                <a:moveTo>
                  <a:pt x="2858" y="4600"/>
                </a:moveTo>
                <a:cubicBezTo>
                  <a:pt x="3050" y="4600"/>
                  <a:pt x="3243" y="4637"/>
                  <a:pt x="3427" y="4713"/>
                </a:cubicBezTo>
                <a:cubicBezTo>
                  <a:pt x="3985" y="4945"/>
                  <a:pt x="4347" y="5488"/>
                  <a:pt x="4347" y="6092"/>
                </a:cubicBezTo>
                <a:cubicBezTo>
                  <a:pt x="4347" y="6915"/>
                  <a:pt x="3679" y="7581"/>
                  <a:pt x="2856" y="7583"/>
                </a:cubicBezTo>
                <a:cubicBezTo>
                  <a:pt x="2254" y="7583"/>
                  <a:pt x="1709" y="7219"/>
                  <a:pt x="1479" y="6662"/>
                </a:cubicBezTo>
                <a:cubicBezTo>
                  <a:pt x="1248" y="6105"/>
                  <a:pt x="1376" y="5464"/>
                  <a:pt x="1802" y="5037"/>
                </a:cubicBezTo>
                <a:cubicBezTo>
                  <a:pt x="2087" y="4751"/>
                  <a:pt x="2469" y="4600"/>
                  <a:pt x="2858" y="4600"/>
                </a:cubicBezTo>
                <a:close/>
                <a:moveTo>
                  <a:pt x="2883" y="0"/>
                </a:moveTo>
                <a:lnTo>
                  <a:pt x="1227" y="2097"/>
                </a:lnTo>
                <a:lnTo>
                  <a:pt x="2041" y="2097"/>
                </a:lnTo>
                <a:lnTo>
                  <a:pt x="2041" y="3530"/>
                </a:lnTo>
                <a:cubicBezTo>
                  <a:pt x="782" y="3930"/>
                  <a:pt x="1" y="5184"/>
                  <a:pt x="196" y="6491"/>
                </a:cubicBezTo>
                <a:cubicBezTo>
                  <a:pt x="393" y="7796"/>
                  <a:pt x="1507" y="8766"/>
                  <a:pt x="2827" y="8779"/>
                </a:cubicBezTo>
                <a:cubicBezTo>
                  <a:pt x="2837" y="8779"/>
                  <a:pt x="2847" y="8779"/>
                  <a:pt x="2857" y="8779"/>
                </a:cubicBezTo>
                <a:cubicBezTo>
                  <a:pt x="4165" y="8779"/>
                  <a:pt x="5285" y="7837"/>
                  <a:pt x="5506" y="6545"/>
                </a:cubicBezTo>
                <a:cubicBezTo>
                  <a:pt x="5729" y="5245"/>
                  <a:pt x="4974" y="3973"/>
                  <a:pt x="3724" y="3547"/>
                </a:cubicBezTo>
                <a:lnTo>
                  <a:pt x="3724" y="2097"/>
                </a:lnTo>
                <a:lnTo>
                  <a:pt x="4539" y="2097"/>
                </a:lnTo>
                <a:lnTo>
                  <a:pt x="2883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rgbClr val="81FFFC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6FDF2B9E-A264-C759-78D0-03DAAFAC6BDF}"/>
              </a:ext>
            </a:extLst>
          </p:cNvPr>
          <p:cNvCxnSpPr>
            <a:cxnSpLocks/>
          </p:cNvCxnSpPr>
          <p:nvPr/>
        </p:nvCxnSpPr>
        <p:spPr>
          <a:xfrm>
            <a:off x="8607056" y="3751987"/>
            <a:ext cx="16209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9C6768D9-89D9-3D7E-2FBD-CB2551A77C8A}"/>
              </a:ext>
            </a:extLst>
          </p:cNvPr>
          <p:cNvCxnSpPr>
            <a:cxnSpLocks/>
          </p:cNvCxnSpPr>
          <p:nvPr/>
        </p:nvCxnSpPr>
        <p:spPr>
          <a:xfrm>
            <a:off x="10219131" y="3743089"/>
            <a:ext cx="258079" cy="4526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Google Shape;589;p33">
            <a:extLst>
              <a:ext uri="{FF2B5EF4-FFF2-40B4-BE49-F238E27FC236}">
                <a16:creationId xmlns:a16="http://schemas.microsoft.com/office/drawing/2014/main" id="{9088E399-D29D-0634-79A0-EE7849D3C8B8}"/>
              </a:ext>
            </a:extLst>
          </p:cNvPr>
          <p:cNvSpPr/>
          <p:nvPr/>
        </p:nvSpPr>
        <p:spPr>
          <a:xfrm>
            <a:off x="10391706" y="4119168"/>
            <a:ext cx="171005" cy="170960"/>
          </a:xfrm>
          <a:custGeom>
            <a:avLst/>
            <a:gdLst/>
            <a:ahLst/>
            <a:cxnLst/>
            <a:rect l="l" t="t" r="r" b="b"/>
            <a:pathLst>
              <a:path w="3424" h="3424" extrusionOk="0">
                <a:moveTo>
                  <a:pt x="1712" y="0"/>
                </a:moveTo>
                <a:cubicBezTo>
                  <a:pt x="768" y="0"/>
                  <a:pt x="0" y="768"/>
                  <a:pt x="0" y="1712"/>
                </a:cubicBezTo>
                <a:cubicBezTo>
                  <a:pt x="0" y="2658"/>
                  <a:pt x="768" y="3423"/>
                  <a:pt x="1712" y="3423"/>
                </a:cubicBezTo>
                <a:cubicBezTo>
                  <a:pt x="2658" y="3423"/>
                  <a:pt x="3423" y="2658"/>
                  <a:pt x="3423" y="1712"/>
                </a:cubicBezTo>
                <a:cubicBezTo>
                  <a:pt x="3423" y="768"/>
                  <a:pt x="2658" y="0"/>
                  <a:pt x="17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24" name="Google Shape;923;p52">
            <a:extLst>
              <a:ext uri="{FF2B5EF4-FFF2-40B4-BE49-F238E27FC236}">
                <a16:creationId xmlns:a16="http://schemas.microsoft.com/office/drawing/2014/main" id="{337330FF-7A12-F0B2-1251-0A04219DCD6D}"/>
              </a:ext>
            </a:extLst>
          </p:cNvPr>
          <p:cNvSpPr txBox="1"/>
          <p:nvPr/>
        </p:nvSpPr>
        <p:spPr>
          <a:xfrm>
            <a:off x="8807240" y="4352831"/>
            <a:ext cx="338476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fr-FR" sz="1600" b="1" dirty="0">
                <a:solidFill>
                  <a:schemeClr val="lt1"/>
                </a:solidFill>
                <a:latin typeface="Congenial Black" panose="02000503040000020004" pitchFamily="2" charset="0"/>
                <a:ea typeface="Comfortaa"/>
                <a:cs typeface="Comfortaa"/>
                <a:sym typeface="Comfortaa"/>
              </a:rPr>
              <a:t>Publique de tous âges</a:t>
            </a:r>
          </a:p>
        </p:txBody>
      </p:sp>
      <p:sp>
        <p:nvSpPr>
          <p:cNvPr id="125" name="Google Shape;3816;p71">
            <a:extLst>
              <a:ext uri="{FF2B5EF4-FFF2-40B4-BE49-F238E27FC236}">
                <a16:creationId xmlns:a16="http://schemas.microsoft.com/office/drawing/2014/main" id="{C8EA7F5E-0A7B-8783-674D-F82AD5AAF149}"/>
              </a:ext>
            </a:extLst>
          </p:cNvPr>
          <p:cNvSpPr/>
          <p:nvPr/>
        </p:nvSpPr>
        <p:spPr>
          <a:xfrm>
            <a:off x="7219373" y="4214734"/>
            <a:ext cx="326824" cy="500851"/>
          </a:xfrm>
          <a:custGeom>
            <a:avLst/>
            <a:gdLst/>
            <a:ahLst/>
            <a:cxnLst/>
            <a:rect l="l" t="t" r="r" b="b"/>
            <a:pathLst>
              <a:path w="5729" h="8779" extrusionOk="0">
                <a:moveTo>
                  <a:pt x="2858" y="4600"/>
                </a:moveTo>
                <a:cubicBezTo>
                  <a:pt x="3050" y="4600"/>
                  <a:pt x="3243" y="4637"/>
                  <a:pt x="3427" y="4713"/>
                </a:cubicBezTo>
                <a:cubicBezTo>
                  <a:pt x="3985" y="4945"/>
                  <a:pt x="4347" y="5488"/>
                  <a:pt x="4347" y="6092"/>
                </a:cubicBezTo>
                <a:cubicBezTo>
                  <a:pt x="4347" y="6915"/>
                  <a:pt x="3679" y="7581"/>
                  <a:pt x="2856" y="7583"/>
                </a:cubicBezTo>
                <a:cubicBezTo>
                  <a:pt x="2254" y="7583"/>
                  <a:pt x="1709" y="7219"/>
                  <a:pt x="1479" y="6662"/>
                </a:cubicBezTo>
                <a:cubicBezTo>
                  <a:pt x="1248" y="6105"/>
                  <a:pt x="1376" y="5464"/>
                  <a:pt x="1802" y="5037"/>
                </a:cubicBezTo>
                <a:cubicBezTo>
                  <a:pt x="2087" y="4751"/>
                  <a:pt x="2469" y="4600"/>
                  <a:pt x="2858" y="4600"/>
                </a:cubicBezTo>
                <a:close/>
                <a:moveTo>
                  <a:pt x="2883" y="0"/>
                </a:moveTo>
                <a:lnTo>
                  <a:pt x="1227" y="2097"/>
                </a:lnTo>
                <a:lnTo>
                  <a:pt x="2041" y="2097"/>
                </a:lnTo>
                <a:lnTo>
                  <a:pt x="2041" y="3530"/>
                </a:lnTo>
                <a:cubicBezTo>
                  <a:pt x="782" y="3930"/>
                  <a:pt x="1" y="5184"/>
                  <a:pt x="196" y="6491"/>
                </a:cubicBezTo>
                <a:cubicBezTo>
                  <a:pt x="393" y="7796"/>
                  <a:pt x="1507" y="8766"/>
                  <a:pt x="2827" y="8779"/>
                </a:cubicBezTo>
                <a:cubicBezTo>
                  <a:pt x="2837" y="8779"/>
                  <a:pt x="2847" y="8779"/>
                  <a:pt x="2857" y="8779"/>
                </a:cubicBezTo>
                <a:cubicBezTo>
                  <a:pt x="4165" y="8779"/>
                  <a:pt x="5285" y="7837"/>
                  <a:pt x="5506" y="6545"/>
                </a:cubicBezTo>
                <a:cubicBezTo>
                  <a:pt x="5729" y="5245"/>
                  <a:pt x="4974" y="3973"/>
                  <a:pt x="3724" y="3547"/>
                </a:cubicBezTo>
                <a:lnTo>
                  <a:pt x="3724" y="2097"/>
                </a:lnTo>
                <a:lnTo>
                  <a:pt x="4539" y="2097"/>
                </a:lnTo>
                <a:lnTo>
                  <a:pt x="2883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rgbClr val="81FFFC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1FFFA381-03BC-8C0E-3ACD-B1186146E9A8}"/>
              </a:ext>
            </a:extLst>
          </p:cNvPr>
          <p:cNvCxnSpPr>
            <a:cxnSpLocks/>
          </p:cNvCxnSpPr>
          <p:nvPr/>
        </p:nvCxnSpPr>
        <p:spPr>
          <a:xfrm flipH="1">
            <a:off x="7382790" y="4706693"/>
            <a:ext cx="1" cy="655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Google Shape;589;p33">
            <a:extLst>
              <a:ext uri="{FF2B5EF4-FFF2-40B4-BE49-F238E27FC236}">
                <a16:creationId xmlns:a16="http://schemas.microsoft.com/office/drawing/2014/main" id="{1E288AE9-0A41-93C1-9644-87B9D19A939F}"/>
              </a:ext>
            </a:extLst>
          </p:cNvPr>
          <p:cNvSpPr/>
          <p:nvPr/>
        </p:nvSpPr>
        <p:spPr>
          <a:xfrm rot="5400000">
            <a:off x="7303862" y="5311224"/>
            <a:ext cx="171005" cy="170960"/>
          </a:xfrm>
          <a:custGeom>
            <a:avLst/>
            <a:gdLst/>
            <a:ahLst/>
            <a:cxnLst/>
            <a:rect l="l" t="t" r="r" b="b"/>
            <a:pathLst>
              <a:path w="3424" h="3424" extrusionOk="0">
                <a:moveTo>
                  <a:pt x="1712" y="0"/>
                </a:moveTo>
                <a:cubicBezTo>
                  <a:pt x="768" y="0"/>
                  <a:pt x="0" y="768"/>
                  <a:pt x="0" y="1712"/>
                </a:cubicBezTo>
                <a:cubicBezTo>
                  <a:pt x="0" y="2658"/>
                  <a:pt x="768" y="3423"/>
                  <a:pt x="1712" y="3423"/>
                </a:cubicBezTo>
                <a:cubicBezTo>
                  <a:pt x="2658" y="3423"/>
                  <a:pt x="3423" y="2658"/>
                  <a:pt x="3423" y="1712"/>
                </a:cubicBezTo>
                <a:cubicBezTo>
                  <a:pt x="3423" y="768"/>
                  <a:pt x="2658" y="0"/>
                  <a:pt x="17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30" name="Google Shape;923;p52">
            <a:extLst>
              <a:ext uri="{FF2B5EF4-FFF2-40B4-BE49-F238E27FC236}">
                <a16:creationId xmlns:a16="http://schemas.microsoft.com/office/drawing/2014/main" id="{417FE76D-4AE6-CC0B-300B-B5A499560DDD}"/>
              </a:ext>
            </a:extLst>
          </p:cNvPr>
          <p:cNvSpPr txBox="1"/>
          <p:nvPr/>
        </p:nvSpPr>
        <p:spPr>
          <a:xfrm>
            <a:off x="5415682" y="5565764"/>
            <a:ext cx="402240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fr-FR" sz="1600" b="1" dirty="0">
                <a:solidFill>
                  <a:schemeClr val="lt1"/>
                </a:solidFill>
                <a:latin typeface="Congenial Black" panose="02000503040000020004" pitchFamily="2" charset="0"/>
                <a:ea typeface="Comfortaa"/>
                <a:cs typeface="Comfortaa"/>
                <a:sym typeface="Comfortaa"/>
              </a:rPr>
              <a:t>Première sortie -&gt; 80 000 000 $ CA</a:t>
            </a:r>
          </a:p>
        </p:txBody>
      </p:sp>
      <p:sp>
        <p:nvSpPr>
          <p:cNvPr id="135" name="Google Shape;3816;p71">
            <a:extLst>
              <a:ext uri="{FF2B5EF4-FFF2-40B4-BE49-F238E27FC236}">
                <a16:creationId xmlns:a16="http://schemas.microsoft.com/office/drawing/2014/main" id="{83905FCD-A739-486B-FBEE-0E43027EC0CB}"/>
              </a:ext>
            </a:extLst>
          </p:cNvPr>
          <p:cNvSpPr/>
          <p:nvPr/>
        </p:nvSpPr>
        <p:spPr>
          <a:xfrm>
            <a:off x="5066800" y="4045071"/>
            <a:ext cx="326824" cy="500851"/>
          </a:xfrm>
          <a:custGeom>
            <a:avLst/>
            <a:gdLst/>
            <a:ahLst/>
            <a:cxnLst/>
            <a:rect l="l" t="t" r="r" b="b"/>
            <a:pathLst>
              <a:path w="5729" h="8779" extrusionOk="0">
                <a:moveTo>
                  <a:pt x="2858" y="4600"/>
                </a:moveTo>
                <a:cubicBezTo>
                  <a:pt x="3050" y="4600"/>
                  <a:pt x="3243" y="4637"/>
                  <a:pt x="3427" y="4713"/>
                </a:cubicBezTo>
                <a:cubicBezTo>
                  <a:pt x="3985" y="4945"/>
                  <a:pt x="4347" y="5488"/>
                  <a:pt x="4347" y="6092"/>
                </a:cubicBezTo>
                <a:cubicBezTo>
                  <a:pt x="4347" y="6915"/>
                  <a:pt x="3679" y="7581"/>
                  <a:pt x="2856" y="7583"/>
                </a:cubicBezTo>
                <a:cubicBezTo>
                  <a:pt x="2254" y="7583"/>
                  <a:pt x="1709" y="7219"/>
                  <a:pt x="1479" y="6662"/>
                </a:cubicBezTo>
                <a:cubicBezTo>
                  <a:pt x="1248" y="6105"/>
                  <a:pt x="1376" y="5464"/>
                  <a:pt x="1802" y="5037"/>
                </a:cubicBezTo>
                <a:cubicBezTo>
                  <a:pt x="2087" y="4751"/>
                  <a:pt x="2469" y="4600"/>
                  <a:pt x="2858" y="4600"/>
                </a:cubicBezTo>
                <a:close/>
                <a:moveTo>
                  <a:pt x="2883" y="0"/>
                </a:moveTo>
                <a:lnTo>
                  <a:pt x="1227" y="2097"/>
                </a:lnTo>
                <a:lnTo>
                  <a:pt x="2041" y="2097"/>
                </a:lnTo>
                <a:lnTo>
                  <a:pt x="2041" y="3530"/>
                </a:lnTo>
                <a:cubicBezTo>
                  <a:pt x="782" y="3930"/>
                  <a:pt x="1" y="5184"/>
                  <a:pt x="196" y="6491"/>
                </a:cubicBezTo>
                <a:cubicBezTo>
                  <a:pt x="393" y="7796"/>
                  <a:pt x="1507" y="8766"/>
                  <a:pt x="2827" y="8779"/>
                </a:cubicBezTo>
                <a:cubicBezTo>
                  <a:pt x="2837" y="8779"/>
                  <a:pt x="2847" y="8779"/>
                  <a:pt x="2857" y="8779"/>
                </a:cubicBezTo>
                <a:cubicBezTo>
                  <a:pt x="4165" y="8779"/>
                  <a:pt x="5285" y="7837"/>
                  <a:pt x="5506" y="6545"/>
                </a:cubicBezTo>
                <a:cubicBezTo>
                  <a:pt x="5729" y="5245"/>
                  <a:pt x="4974" y="3973"/>
                  <a:pt x="3724" y="3547"/>
                </a:cubicBezTo>
                <a:lnTo>
                  <a:pt x="3724" y="2097"/>
                </a:lnTo>
                <a:lnTo>
                  <a:pt x="4539" y="2097"/>
                </a:lnTo>
                <a:lnTo>
                  <a:pt x="2883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rgbClr val="81FFFC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2BA536F1-0B79-0F68-E931-DAD41D940FEA}"/>
              </a:ext>
            </a:extLst>
          </p:cNvPr>
          <p:cNvCxnSpPr>
            <a:cxnSpLocks/>
          </p:cNvCxnSpPr>
          <p:nvPr/>
        </p:nvCxnSpPr>
        <p:spPr>
          <a:xfrm flipH="1">
            <a:off x="5230217" y="4537030"/>
            <a:ext cx="1" cy="655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6633786C-9944-C411-D026-D0E75F174C29}"/>
              </a:ext>
            </a:extLst>
          </p:cNvPr>
          <p:cNvCxnSpPr>
            <a:cxnSpLocks/>
          </p:cNvCxnSpPr>
          <p:nvPr/>
        </p:nvCxnSpPr>
        <p:spPr>
          <a:xfrm flipH="1">
            <a:off x="4522721" y="5192758"/>
            <a:ext cx="7183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Google Shape;589;p33">
            <a:extLst>
              <a:ext uri="{FF2B5EF4-FFF2-40B4-BE49-F238E27FC236}">
                <a16:creationId xmlns:a16="http://schemas.microsoft.com/office/drawing/2014/main" id="{A6B68736-98EF-42B1-7F40-E3AE88A43D0A}"/>
              </a:ext>
            </a:extLst>
          </p:cNvPr>
          <p:cNvSpPr/>
          <p:nvPr/>
        </p:nvSpPr>
        <p:spPr>
          <a:xfrm rot="5400000">
            <a:off x="4446744" y="5107267"/>
            <a:ext cx="171005" cy="170960"/>
          </a:xfrm>
          <a:custGeom>
            <a:avLst/>
            <a:gdLst/>
            <a:ahLst/>
            <a:cxnLst/>
            <a:rect l="l" t="t" r="r" b="b"/>
            <a:pathLst>
              <a:path w="3424" h="3424" extrusionOk="0">
                <a:moveTo>
                  <a:pt x="1712" y="0"/>
                </a:moveTo>
                <a:cubicBezTo>
                  <a:pt x="768" y="0"/>
                  <a:pt x="0" y="768"/>
                  <a:pt x="0" y="1712"/>
                </a:cubicBezTo>
                <a:cubicBezTo>
                  <a:pt x="0" y="2658"/>
                  <a:pt x="768" y="3423"/>
                  <a:pt x="1712" y="3423"/>
                </a:cubicBezTo>
                <a:cubicBezTo>
                  <a:pt x="2658" y="3423"/>
                  <a:pt x="3423" y="2658"/>
                  <a:pt x="3423" y="1712"/>
                </a:cubicBezTo>
                <a:cubicBezTo>
                  <a:pt x="3423" y="768"/>
                  <a:pt x="2658" y="0"/>
                  <a:pt x="17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39" name="Google Shape;923;p52">
            <a:extLst>
              <a:ext uri="{FF2B5EF4-FFF2-40B4-BE49-F238E27FC236}">
                <a16:creationId xmlns:a16="http://schemas.microsoft.com/office/drawing/2014/main" id="{2370E12D-6260-D6D2-81A9-D85A07FED2DD}"/>
              </a:ext>
            </a:extLst>
          </p:cNvPr>
          <p:cNvSpPr txBox="1"/>
          <p:nvPr/>
        </p:nvSpPr>
        <p:spPr>
          <a:xfrm>
            <a:off x="672008" y="4928741"/>
            <a:ext cx="402240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fr-FR" sz="1600" b="1" dirty="0">
                <a:solidFill>
                  <a:schemeClr val="lt1"/>
                </a:solidFill>
                <a:latin typeface="Congenial Black" panose="02000503040000020004" pitchFamily="2" charset="0"/>
                <a:ea typeface="Comfortaa"/>
                <a:cs typeface="Comfortaa"/>
                <a:sym typeface="Comfortaa"/>
              </a:rPr>
              <a:t>Vente dans le monde entier</a:t>
            </a:r>
          </a:p>
        </p:txBody>
      </p:sp>
      <p:sp>
        <p:nvSpPr>
          <p:cNvPr id="140" name="Google Shape;3816;p71">
            <a:extLst>
              <a:ext uri="{FF2B5EF4-FFF2-40B4-BE49-F238E27FC236}">
                <a16:creationId xmlns:a16="http://schemas.microsoft.com/office/drawing/2014/main" id="{69FC0B53-A66F-452B-95BD-C1CF48CA98F2}"/>
              </a:ext>
            </a:extLst>
          </p:cNvPr>
          <p:cNvSpPr/>
          <p:nvPr/>
        </p:nvSpPr>
        <p:spPr>
          <a:xfrm rot="6768394">
            <a:off x="4168756" y="3062424"/>
            <a:ext cx="326824" cy="500851"/>
          </a:xfrm>
          <a:custGeom>
            <a:avLst/>
            <a:gdLst/>
            <a:ahLst/>
            <a:cxnLst/>
            <a:rect l="l" t="t" r="r" b="b"/>
            <a:pathLst>
              <a:path w="5729" h="8779" extrusionOk="0">
                <a:moveTo>
                  <a:pt x="2858" y="4600"/>
                </a:moveTo>
                <a:cubicBezTo>
                  <a:pt x="3050" y="4600"/>
                  <a:pt x="3243" y="4637"/>
                  <a:pt x="3427" y="4713"/>
                </a:cubicBezTo>
                <a:cubicBezTo>
                  <a:pt x="3985" y="4945"/>
                  <a:pt x="4347" y="5488"/>
                  <a:pt x="4347" y="6092"/>
                </a:cubicBezTo>
                <a:cubicBezTo>
                  <a:pt x="4347" y="6915"/>
                  <a:pt x="3679" y="7581"/>
                  <a:pt x="2856" y="7583"/>
                </a:cubicBezTo>
                <a:cubicBezTo>
                  <a:pt x="2254" y="7583"/>
                  <a:pt x="1709" y="7219"/>
                  <a:pt x="1479" y="6662"/>
                </a:cubicBezTo>
                <a:cubicBezTo>
                  <a:pt x="1248" y="6105"/>
                  <a:pt x="1376" y="5464"/>
                  <a:pt x="1802" y="5037"/>
                </a:cubicBezTo>
                <a:cubicBezTo>
                  <a:pt x="2087" y="4751"/>
                  <a:pt x="2469" y="4600"/>
                  <a:pt x="2858" y="4600"/>
                </a:cubicBezTo>
                <a:close/>
                <a:moveTo>
                  <a:pt x="2883" y="0"/>
                </a:moveTo>
                <a:lnTo>
                  <a:pt x="1227" y="2097"/>
                </a:lnTo>
                <a:lnTo>
                  <a:pt x="2041" y="2097"/>
                </a:lnTo>
                <a:lnTo>
                  <a:pt x="2041" y="3530"/>
                </a:lnTo>
                <a:cubicBezTo>
                  <a:pt x="782" y="3930"/>
                  <a:pt x="1" y="5184"/>
                  <a:pt x="196" y="6491"/>
                </a:cubicBezTo>
                <a:cubicBezTo>
                  <a:pt x="393" y="7796"/>
                  <a:pt x="1507" y="8766"/>
                  <a:pt x="2827" y="8779"/>
                </a:cubicBezTo>
                <a:cubicBezTo>
                  <a:pt x="2837" y="8779"/>
                  <a:pt x="2847" y="8779"/>
                  <a:pt x="2857" y="8779"/>
                </a:cubicBezTo>
                <a:cubicBezTo>
                  <a:pt x="4165" y="8779"/>
                  <a:pt x="5285" y="7837"/>
                  <a:pt x="5506" y="6545"/>
                </a:cubicBezTo>
                <a:cubicBezTo>
                  <a:pt x="5729" y="5245"/>
                  <a:pt x="4974" y="3973"/>
                  <a:pt x="3724" y="3547"/>
                </a:cubicBezTo>
                <a:lnTo>
                  <a:pt x="3724" y="2097"/>
                </a:lnTo>
                <a:lnTo>
                  <a:pt x="4539" y="2097"/>
                </a:lnTo>
                <a:lnTo>
                  <a:pt x="2883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rgbClr val="81FFFC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41" name="Connecteur droit 140">
            <a:extLst>
              <a:ext uri="{FF2B5EF4-FFF2-40B4-BE49-F238E27FC236}">
                <a16:creationId xmlns:a16="http://schemas.microsoft.com/office/drawing/2014/main" id="{18629944-9260-3DE6-920F-42D26199B110}"/>
              </a:ext>
            </a:extLst>
          </p:cNvPr>
          <p:cNvCxnSpPr>
            <a:cxnSpLocks/>
          </p:cNvCxnSpPr>
          <p:nvPr/>
        </p:nvCxnSpPr>
        <p:spPr>
          <a:xfrm flipH="1">
            <a:off x="4234228" y="2486499"/>
            <a:ext cx="1" cy="655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64F90524-A936-8BC1-7E5F-9DA6BB66E117}"/>
              </a:ext>
            </a:extLst>
          </p:cNvPr>
          <p:cNvCxnSpPr>
            <a:cxnSpLocks/>
          </p:cNvCxnSpPr>
          <p:nvPr/>
        </p:nvCxnSpPr>
        <p:spPr>
          <a:xfrm>
            <a:off x="3866308" y="2255707"/>
            <a:ext cx="385755" cy="25078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Google Shape;589;p33">
            <a:extLst>
              <a:ext uri="{FF2B5EF4-FFF2-40B4-BE49-F238E27FC236}">
                <a16:creationId xmlns:a16="http://schemas.microsoft.com/office/drawing/2014/main" id="{B16A8571-9B3D-1D90-BFFD-8BD80D407F22}"/>
              </a:ext>
            </a:extLst>
          </p:cNvPr>
          <p:cNvSpPr/>
          <p:nvPr/>
        </p:nvSpPr>
        <p:spPr>
          <a:xfrm rot="5400000">
            <a:off x="3759531" y="2158803"/>
            <a:ext cx="171005" cy="170960"/>
          </a:xfrm>
          <a:custGeom>
            <a:avLst/>
            <a:gdLst/>
            <a:ahLst/>
            <a:cxnLst/>
            <a:rect l="l" t="t" r="r" b="b"/>
            <a:pathLst>
              <a:path w="3424" h="3424" extrusionOk="0">
                <a:moveTo>
                  <a:pt x="1712" y="0"/>
                </a:moveTo>
                <a:cubicBezTo>
                  <a:pt x="768" y="0"/>
                  <a:pt x="0" y="768"/>
                  <a:pt x="0" y="1712"/>
                </a:cubicBezTo>
                <a:cubicBezTo>
                  <a:pt x="0" y="2658"/>
                  <a:pt x="768" y="3423"/>
                  <a:pt x="1712" y="3423"/>
                </a:cubicBezTo>
                <a:cubicBezTo>
                  <a:pt x="2658" y="3423"/>
                  <a:pt x="3423" y="2658"/>
                  <a:pt x="3423" y="1712"/>
                </a:cubicBezTo>
                <a:cubicBezTo>
                  <a:pt x="3423" y="768"/>
                  <a:pt x="2658" y="0"/>
                  <a:pt x="17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45" name="Google Shape;923;p52">
            <a:extLst>
              <a:ext uri="{FF2B5EF4-FFF2-40B4-BE49-F238E27FC236}">
                <a16:creationId xmlns:a16="http://schemas.microsoft.com/office/drawing/2014/main" id="{E8977A66-0F8B-2181-7895-37EB3A581798}"/>
              </a:ext>
            </a:extLst>
          </p:cNvPr>
          <p:cNvSpPr txBox="1"/>
          <p:nvPr/>
        </p:nvSpPr>
        <p:spPr>
          <a:xfrm>
            <a:off x="466043" y="1837318"/>
            <a:ext cx="338476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fr-FR" sz="1600" b="1" dirty="0">
                <a:solidFill>
                  <a:schemeClr val="lt1"/>
                </a:solidFill>
                <a:latin typeface="Congenial Black" panose="02000503040000020004" pitchFamily="2" charset="0"/>
                <a:ea typeface="Comfortaa"/>
                <a:cs typeface="Comfortaa"/>
                <a:sym typeface="Comfortaa"/>
              </a:rPr>
              <a:t>Pilier du jeu vidéo dans les années 80</a:t>
            </a:r>
          </a:p>
        </p:txBody>
      </p:sp>
    </p:spTree>
    <p:extLst>
      <p:ext uri="{BB962C8B-B14F-4D97-AF65-F5344CB8AC3E}">
        <p14:creationId xmlns:p14="http://schemas.microsoft.com/office/powerpoint/2010/main" val="225010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027AF5-8829-15EF-610E-CDE65846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506234E-9282-01B8-C769-035A78FAEAB3}"/>
              </a:ext>
            </a:extLst>
          </p:cNvPr>
          <p:cNvGrpSpPr/>
          <p:nvPr/>
        </p:nvGrpSpPr>
        <p:grpSpPr>
          <a:xfrm>
            <a:off x="-26644377" y="224497"/>
            <a:ext cx="25337836" cy="6858000"/>
            <a:chOff x="121920" y="0"/>
            <a:chExt cx="26045160" cy="68580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1EBD1E9-BF85-7EFD-84DE-392C928F058D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9401A607-4454-A42A-A8A7-F92B93C74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A1CDD898-6544-BC65-A1AB-99D16EA8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E048129A-68D5-EDBF-8200-BF7F4AE15752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80E4C0B-D479-FE13-7C2E-0B9999B49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A2899B8-E5FB-D7C2-3CCF-BE463DDB4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D611C4C-6FA8-93B3-BF7B-DE435C2FE1EF}"/>
              </a:ext>
            </a:extLst>
          </p:cNvPr>
          <p:cNvGrpSpPr/>
          <p:nvPr/>
        </p:nvGrpSpPr>
        <p:grpSpPr>
          <a:xfrm>
            <a:off x="-790543" y="224497"/>
            <a:ext cx="25337836" cy="6858000"/>
            <a:chOff x="121920" y="0"/>
            <a:chExt cx="26045160" cy="685800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01CD8A8-CBCD-AD54-2956-BE9A0D4F64F4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A4A814FC-077A-6D4E-36FD-937C08085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D0D069C-4906-B0B8-F8A8-69490868B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95228D6-89B5-706F-746C-822CA19D1955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FB0AD556-AF9A-6004-252C-EE3443A75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94D5C396-951A-63C2-1A14-377C9BA2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55A44A6-5858-6719-8A19-6606313535C6}"/>
              </a:ext>
            </a:extLst>
          </p:cNvPr>
          <p:cNvGrpSpPr/>
          <p:nvPr/>
        </p:nvGrpSpPr>
        <p:grpSpPr>
          <a:xfrm>
            <a:off x="25039490" y="155917"/>
            <a:ext cx="25337836" cy="6858000"/>
            <a:chOff x="121920" y="0"/>
            <a:chExt cx="26045160" cy="6858000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58C067DA-ABBC-6448-E830-5BB7C549DDC5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EE9972A2-91DA-BBEF-C1A9-07F300C83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377E25CC-D6D1-0447-F598-B39702D93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EC0EFCA-50B0-D278-08C2-55C4139016AB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86D2A4F7-A5DE-10A9-D834-A437C093E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44CA5B4F-25B0-AEF0-DBA9-EE2F1734E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B20AE95-450D-EC92-20C3-C05A9AE3021B}"/>
              </a:ext>
            </a:extLst>
          </p:cNvPr>
          <p:cNvGrpSpPr/>
          <p:nvPr/>
        </p:nvGrpSpPr>
        <p:grpSpPr>
          <a:xfrm>
            <a:off x="-51982213" y="-34290"/>
            <a:ext cx="25337836" cy="6926580"/>
            <a:chOff x="-457200" y="4335780"/>
            <a:chExt cx="26761440" cy="692658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B3EAE09A-95B4-19C7-A819-9B4886F80EE1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28" name="Image 2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FBBF4794-762E-0BB3-451B-1E21C19A7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37" name="Image 3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2EF6206-ED4A-DDEF-240B-9CC0EE81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4D743A5E-A92E-241D-CC7B-F072914D6ECB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26" name="Image 2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2C1DF82-5493-44A4-6B90-EAF5C3A75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7" name="Image 2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16389B9-C4E9-EFAD-FFD2-C323288FA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3C8A632C-B251-022F-4F14-BDC146441CF1}"/>
              </a:ext>
            </a:extLst>
          </p:cNvPr>
          <p:cNvGrpSpPr/>
          <p:nvPr/>
        </p:nvGrpSpPr>
        <p:grpSpPr>
          <a:xfrm>
            <a:off x="-26644377" y="-190793"/>
            <a:ext cx="25337836" cy="6926580"/>
            <a:chOff x="-457200" y="4335780"/>
            <a:chExt cx="26761440" cy="6926580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4F22C38F-04E3-3888-2384-CE3D205F3314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0" name="Image 4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3974444-EA80-BDDC-687F-D2B907246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1" name="Image 5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66E6D2A-894A-48F1-5441-B5AFF1B30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ADE9F94A-1ECC-3579-2E9F-0C0986FD370F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48" name="Image 4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E3320D4-5B74-949A-B707-342057D8F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49" name="Image 4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6D0FB73-3AF0-475A-66A8-5F71E4542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8534EB23-ECA0-F503-1AE7-E7425BDD540C}"/>
              </a:ext>
            </a:extLst>
          </p:cNvPr>
          <p:cNvGrpSpPr/>
          <p:nvPr/>
        </p:nvGrpSpPr>
        <p:grpSpPr>
          <a:xfrm>
            <a:off x="-1306541" y="-122213"/>
            <a:ext cx="25337836" cy="6926580"/>
            <a:chOff x="-457200" y="4335780"/>
            <a:chExt cx="26761440" cy="6926580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A9CE2B7C-6200-0143-3AD7-69166C0068B9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7" name="Image 5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EBF8AD62-D2DF-74B3-466D-A8220A54A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8" name="Image 5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364894D-C9DD-DCF3-B481-AF18F4FA3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77691E78-5A51-6B89-F253-91537CDFF83E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55" name="Image 5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BCC8213A-1C64-39ED-319B-482101C4C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6" name="Image 5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092C7CD-450D-94FE-E0F1-175613575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FC4CEB3F-A28E-5630-812D-6BA519B36143}"/>
              </a:ext>
            </a:extLst>
          </p:cNvPr>
          <p:cNvGrpSpPr/>
          <p:nvPr/>
        </p:nvGrpSpPr>
        <p:grpSpPr>
          <a:xfrm>
            <a:off x="24031295" y="-102870"/>
            <a:ext cx="25337836" cy="6926580"/>
            <a:chOff x="-457200" y="4335780"/>
            <a:chExt cx="26761440" cy="6926580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17A1BA6A-5F6E-A954-0461-CE31C0884644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1" name="Image 7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AFF2C40-CE4B-C848-62DC-9E1A54619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2" name="Image 7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E83815A0-49E2-726E-06A2-25BE00D41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DF97F7AF-40F4-9375-2E53-704B73888CFA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69" name="Image 6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B24EF2FD-8688-F51F-6AAE-FE7929508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0" name="Image 6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3B75FB86-77C2-0876-7044-A7C7E78B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BAC7596-B274-8DD3-437C-8A45CD02F8EE}"/>
              </a:ext>
            </a:extLst>
          </p:cNvPr>
          <p:cNvGrpSpPr/>
          <p:nvPr/>
        </p:nvGrpSpPr>
        <p:grpSpPr>
          <a:xfrm>
            <a:off x="49369131" y="-259373"/>
            <a:ext cx="25337836" cy="6926580"/>
            <a:chOff x="-457200" y="4335780"/>
            <a:chExt cx="26761440" cy="6926580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2769FC9D-558C-7BD5-6D47-F59793107604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8" name="Image 7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F6FD742-ABD9-3EE8-4BA7-A79E92EFC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9" name="Image 7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58E6EE2-DCD7-EC72-4BEF-60CDEDAE5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908A2F-52FB-33E6-7E10-40814A96C22F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76" name="Image 7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D51E45A-47CA-BCA8-2260-ABBF51EB9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7" name="Image 7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AC5E9E0-652D-7039-5C9C-628350042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650D8325-6E61-C13E-1E5A-CD4D45D83156}"/>
              </a:ext>
            </a:extLst>
          </p:cNvPr>
          <p:cNvGrpSpPr/>
          <p:nvPr/>
        </p:nvGrpSpPr>
        <p:grpSpPr>
          <a:xfrm>
            <a:off x="74706967" y="-190793"/>
            <a:ext cx="25337836" cy="6926580"/>
            <a:chOff x="-457200" y="4335780"/>
            <a:chExt cx="26761440" cy="6926580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D3051737-A969-6B45-8431-A19483026EA0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85" name="Image 8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B87E5EB-05A3-E7C6-1283-9359898DF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6" name="Image 8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A38D5B4-A664-F12F-F4A5-47259549A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45BE74E4-40AC-007A-D096-5D120D0FA997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83" name="Image 8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7859CC4-F0F1-B4E6-ACDF-09A1B20E0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4" name="Image 8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9361C8C4-9501-402E-0D45-940A75655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pic>
        <p:nvPicPr>
          <p:cNvPr id="13" name="Picture 2" descr="R-Type | Crossover Wiki | Fandom">
            <a:extLst>
              <a:ext uri="{FF2B5EF4-FFF2-40B4-BE49-F238E27FC236}">
                <a16:creationId xmlns:a16="http://schemas.microsoft.com/office/drawing/2014/main" id="{C7094096-71A9-BD3A-0DE9-CF50292E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919" y="2302213"/>
            <a:ext cx="4604073" cy="134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aviation, avion, transport, jet&#10;&#10;Description générée automatiquement">
            <a:extLst>
              <a:ext uri="{FF2B5EF4-FFF2-40B4-BE49-F238E27FC236}">
                <a16:creationId xmlns:a16="http://schemas.microsoft.com/office/drawing/2014/main" id="{7540F5CF-62E0-9FF0-C6DA-CF917965D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412" y="5757446"/>
            <a:ext cx="1299894" cy="1090589"/>
          </a:xfrm>
          <a:prstGeom prst="rect">
            <a:avLst/>
          </a:prstGeom>
        </p:spPr>
      </p:pic>
      <p:pic>
        <p:nvPicPr>
          <p:cNvPr id="29" name="Image 28" descr="Une image contenant capture d’écran, diagramme, pixel, cercle&#10;&#10;Description générée automatiquement">
            <a:extLst>
              <a:ext uri="{FF2B5EF4-FFF2-40B4-BE49-F238E27FC236}">
                <a16:creationId xmlns:a16="http://schemas.microsoft.com/office/drawing/2014/main" id="{B66F2FEB-1496-1612-E63B-C1F8A311F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9942">
            <a:off x="12799201" y="3993562"/>
            <a:ext cx="3349141" cy="3319590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DFF2164-B842-0DAD-8371-4F26AEF65223}"/>
              </a:ext>
            </a:extLst>
          </p:cNvPr>
          <p:cNvCxnSpPr>
            <a:cxnSpLocks/>
          </p:cNvCxnSpPr>
          <p:nvPr/>
        </p:nvCxnSpPr>
        <p:spPr>
          <a:xfrm>
            <a:off x="944880" y="1524000"/>
            <a:ext cx="10302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016D61B-CAAD-692D-0D43-63D0A2F33B10}"/>
              </a:ext>
            </a:extLst>
          </p:cNvPr>
          <p:cNvSpPr txBox="1"/>
          <p:nvPr/>
        </p:nvSpPr>
        <p:spPr>
          <a:xfrm>
            <a:off x="2314689" y="599397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>
                <a:ln w="12700">
                  <a:solidFill>
                    <a:srgbClr val="00B0F0"/>
                  </a:solidFill>
                </a:ln>
                <a:noFill/>
                <a:latin typeface="Star Jedi" panose="040B0000000000000000" pitchFamily="82" charset="0"/>
                <a:cs typeface="Helvetica" panose="020B0604020202020204" pitchFamily="34" charset="0"/>
              </a:rPr>
              <a:t>Notre idée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CD07012-267A-884F-9A74-711D9F0B15D8}"/>
              </a:ext>
            </a:extLst>
          </p:cNvPr>
          <p:cNvSpPr txBox="1"/>
          <p:nvPr/>
        </p:nvSpPr>
        <p:spPr>
          <a:xfrm>
            <a:off x="2267890" y="628158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Notre idée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DAB4C1E-F4C4-67DE-B0A1-83DD1D19754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8256" y="1587833"/>
            <a:ext cx="2824453" cy="2824453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554D4204-2783-0C28-CAEA-AE780C81C3D8}"/>
              </a:ext>
            </a:extLst>
          </p:cNvPr>
          <p:cNvSpPr txBox="1"/>
          <p:nvPr/>
        </p:nvSpPr>
        <p:spPr>
          <a:xfrm>
            <a:off x="3051447" y="2823504"/>
            <a:ext cx="55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x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11F9DD32-49C6-A8B0-45B3-8946C3554DC7}"/>
              </a:ext>
            </a:extLst>
          </p:cNvPr>
          <p:cNvSpPr txBox="1"/>
          <p:nvPr/>
        </p:nvSpPr>
        <p:spPr>
          <a:xfrm>
            <a:off x="7242412" y="3942552"/>
            <a:ext cx="45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Plus de 2 millions de joueurs (Nintendo)</a:t>
            </a: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D4DC22F6-545D-950E-9DBD-539915B9EB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41" y="3872081"/>
            <a:ext cx="465146" cy="465146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577B4984-6925-8B2F-69AA-3A63544C2F4F}"/>
              </a:ext>
            </a:extLst>
          </p:cNvPr>
          <p:cNvSpPr txBox="1"/>
          <p:nvPr/>
        </p:nvSpPr>
        <p:spPr>
          <a:xfrm>
            <a:off x="7242412" y="4683597"/>
            <a:ext cx="45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Joueurs de 28 à 50 ans (Nintendo)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9015EC9D-90D9-F824-E1EE-4178A2E822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41" y="4613126"/>
            <a:ext cx="465146" cy="465146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B5B30C35-195D-49BD-E2B7-FFE97C74486D}"/>
              </a:ext>
            </a:extLst>
          </p:cNvPr>
          <p:cNvSpPr txBox="1"/>
          <p:nvPr/>
        </p:nvSpPr>
        <p:spPr>
          <a:xfrm>
            <a:off x="1258977" y="3942552"/>
            <a:ext cx="526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Plus de 6 millions de joueurs (</a:t>
            </a:r>
            <a:r>
              <a:rPr lang="fr-FR" dirty="0" err="1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Electronic</a:t>
            </a:r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 Arts)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F334A265-6D90-F225-F822-00900D3A58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7" y="3872081"/>
            <a:ext cx="465146" cy="465146"/>
          </a:xfrm>
          <a:prstGeom prst="rect">
            <a:avLst/>
          </a:prstGeom>
        </p:spPr>
      </p:pic>
      <p:sp>
        <p:nvSpPr>
          <p:cNvPr id="94" name="ZoneTexte 93">
            <a:extLst>
              <a:ext uri="{FF2B5EF4-FFF2-40B4-BE49-F238E27FC236}">
                <a16:creationId xmlns:a16="http://schemas.microsoft.com/office/drawing/2014/main" id="{486A8CC4-F216-9A09-7C81-1F16647A0F50}"/>
              </a:ext>
            </a:extLst>
          </p:cNvPr>
          <p:cNvSpPr txBox="1"/>
          <p:nvPr/>
        </p:nvSpPr>
        <p:spPr>
          <a:xfrm>
            <a:off x="1258978" y="4597872"/>
            <a:ext cx="500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10 milliards d’entrées pour le dernier film (AlloCiné)</a:t>
            </a:r>
          </a:p>
        </p:txBody>
      </p:sp>
      <p:pic>
        <p:nvPicPr>
          <p:cNvPr id="95" name="Image 94">
            <a:extLst>
              <a:ext uri="{FF2B5EF4-FFF2-40B4-BE49-F238E27FC236}">
                <a16:creationId xmlns:a16="http://schemas.microsoft.com/office/drawing/2014/main" id="{54E21EEA-8AE6-23EE-91FE-619F771B29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7" y="4670276"/>
            <a:ext cx="465146" cy="465146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C8ACF3AB-3037-4F76-736F-BCC2B82AB5BC}"/>
              </a:ext>
            </a:extLst>
          </p:cNvPr>
          <p:cNvSpPr txBox="1"/>
          <p:nvPr/>
        </p:nvSpPr>
        <p:spPr>
          <a:xfrm>
            <a:off x="1259596" y="5367178"/>
            <a:ext cx="5333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Une communauté pour les joueurs avec plus de 60% de personnes âgées entre 12 et 32 ans</a:t>
            </a:r>
          </a:p>
        </p:txBody>
      </p:sp>
      <p:pic>
        <p:nvPicPr>
          <p:cNvPr id="97" name="Image 96">
            <a:extLst>
              <a:ext uri="{FF2B5EF4-FFF2-40B4-BE49-F238E27FC236}">
                <a16:creationId xmlns:a16="http://schemas.microsoft.com/office/drawing/2014/main" id="{897C26DF-31FB-7DA2-F991-EA72BB09F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6" y="5439582"/>
            <a:ext cx="465146" cy="4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87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027AF5-8829-15EF-610E-CDE65846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506234E-9282-01B8-C769-035A78FAEAB3}"/>
              </a:ext>
            </a:extLst>
          </p:cNvPr>
          <p:cNvGrpSpPr/>
          <p:nvPr/>
        </p:nvGrpSpPr>
        <p:grpSpPr>
          <a:xfrm>
            <a:off x="-32820114" y="300697"/>
            <a:ext cx="25337836" cy="6858000"/>
            <a:chOff x="121920" y="0"/>
            <a:chExt cx="26045160" cy="68580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1EBD1E9-BF85-7EFD-84DE-392C928F058D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9401A607-4454-A42A-A8A7-F92B93C74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A1CDD898-6544-BC65-A1AB-99D16EA8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E048129A-68D5-EDBF-8200-BF7F4AE15752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80E4C0B-D479-FE13-7C2E-0B9999B49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A2899B8-E5FB-D7C2-3CCF-BE463DDB4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D611C4C-6FA8-93B3-BF7B-DE435C2FE1EF}"/>
              </a:ext>
            </a:extLst>
          </p:cNvPr>
          <p:cNvGrpSpPr/>
          <p:nvPr/>
        </p:nvGrpSpPr>
        <p:grpSpPr>
          <a:xfrm>
            <a:off x="-6966280" y="300697"/>
            <a:ext cx="25337836" cy="6858000"/>
            <a:chOff x="121920" y="0"/>
            <a:chExt cx="26045160" cy="685800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01CD8A8-CBCD-AD54-2956-BE9A0D4F64F4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A4A814FC-077A-6D4E-36FD-937C08085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D0D069C-4906-B0B8-F8A8-69490868B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95228D6-89B5-706F-746C-822CA19D1955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FB0AD556-AF9A-6004-252C-EE3443A75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94D5C396-951A-63C2-1A14-377C9BA2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55A44A6-5858-6719-8A19-6606313535C6}"/>
              </a:ext>
            </a:extLst>
          </p:cNvPr>
          <p:cNvGrpSpPr/>
          <p:nvPr/>
        </p:nvGrpSpPr>
        <p:grpSpPr>
          <a:xfrm>
            <a:off x="18863753" y="232117"/>
            <a:ext cx="25337836" cy="6858000"/>
            <a:chOff x="121920" y="0"/>
            <a:chExt cx="26045160" cy="6858000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58C067DA-ABBC-6448-E830-5BB7C549DDC5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EE9972A2-91DA-BBEF-C1A9-07F300C83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377E25CC-D6D1-0447-F598-B39702D93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EC0EFCA-50B0-D278-08C2-55C4139016AB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86D2A4F7-A5DE-10A9-D834-A437C093E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44CA5B4F-25B0-AEF0-DBA9-EE2F1734E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0F841233-4B59-3EDC-0550-CADD53C1112B}"/>
              </a:ext>
            </a:extLst>
          </p:cNvPr>
          <p:cNvGrpSpPr/>
          <p:nvPr/>
        </p:nvGrpSpPr>
        <p:grpSpPr>
          <a:xfrm>
            <a:off x="-62348950" y="232117"/>
            <a:ext cx="25337836" cy="6926580"/>
            <a:chOff x="-457200" y="4335780"/>
            <a:chExt cx="26761440" cy="6926580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3D40C857-FB8D-AB91-FBAD-B0EC2287A46A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1" name="Image 7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4F5B66A-1DF6-EFE1-0D2E-77AD56381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2" name="Image 7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040DC50-AFF9-F849-29B0-0AC3F49EC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F2A18AF5-368C-7F2F-E504-EBF65A8170AC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69" name="Image 6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290FF8B-3F3F-EF71-6D5B-85BD1FD74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0" name="Image 6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28A28C5-305D-C3EC-1991-44B7BBA7C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CDE48FED-5173-6FE5-3982-BDE728E34FEE}"/>
              </a:ext>
            </a:extLst>
          </p:cNvPr>
          <p:cNvGrpSpPr/>
          <p:nvPr/>
        </p:nvGrpSpPr>
        <p:grpSpPr>
          <a:xfrm>
            <a:off x="-37011114" y="75614"/>
            <a:ext cx="25337836" cy="6926580"/>
            <a:chOff x="-457200" y="4335780"/>
            <a:chExt cx="26761440" cy="6926580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341950AF-2649-DE9D-A309-14C5964522BC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8" name="Image 7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31223CC5-9F21-4869-CA60-FB9FB6863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9" name="Image 7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FD85067-6BD2-62EA-7B66-236E32D17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32BA2B2A-B0DC-D086-1FA8-B5367398C694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76" name="Image 7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EB2447B-5543-3656-365A-0C566E529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7" name="Image 7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6764912-885E-3BCD-744F-88113F4A4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FEAE1FF0-EBA5-2B64-A113-95BBA8F3D307}"/>
              </a:ext>
            </a:extLst>
          </p:cNvPr>
          <p:cNvGrpSpPr/>
          <p:nvPr/>
        </p:nvGrpSpPr>
        <p:grpSpPr>
          <a:xfrm>
            <a:off x="-11673278" y="144194"/>
            <a:ext cx="25337836" cy="6926580"/>
            <a:chOff x="-457200" y="4335780"/>
            <a:chExt cx="26761440" cy="6926580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60A45013-1C56-4CDD-689D-376468F6FA45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85" name="Image 8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7DF97F6-D231-52E1-A7BB-0A59312CE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6" name="Image 8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8B852D5-C398-7997-1F6D-B7E4475C5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069658AE-9989-6CD6-7350-C0407605975E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83" name="Image 8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BA863F2-BDCA-B2B5-7BBD-6F22192D1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4" name="Image 8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1F40E9A-5B44-1C53-50CD-1C9B6F5E4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058F6AA7-1D87-F3D2-32CE-B3DCB4980EAA}"/>
              </a:ext>
            </a:extLst>
          </p:cNvPr>
          <p:cNvGrpSpPr/>
          <p:nvPr/>
        </p:nvGrpSpPr>
        <p:grpSpPr>
          <a:xfrm>
            <a:off x="13664558" y="163537"/>
            <a:ext cx="25337836" cy="6926580"/>
            <a:chOff x="-457200" y="4335780"/>
            <a:chExt cx="26761440" cy="6926580"/>
          </a:xfrm>
        </p:grpSpPr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FCF9F116-7A2E-8103-51C5-64DC5A5E1DA6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92" name="Image 9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1FF979E-E1F6-9CEB-B671-4931C5627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3" name="Image 9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4163ADB-FB31-B686-6EE5-4AD25230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17125DC3-F559-A848-6DC8-882DEF5157EB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90" name="Image 8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3569CA40-9F4B-FB16-18E1-4C7B24227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1" name="Image 9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6E8B0D7-3A3A-1397-EC92-1C5F785DE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C7C92891-CF63-A11E-BC50-1949ECB1414A}"/>
              </a:ext>
            </a:extLst>
          </p:cNvPr>
          <p:cNvGrpSpPr/>
          <p:nvPr/>
        </p:nvGrpSpPr>
        <p:grpSpPr>
          <a:xfrm>
            <a:off x="39002394" y="7034"/>
            <a:ext cx="25337836" cy="6926580"/>
            <a:chOff x="-457200" y="4335780"/>
            <a:chExt cx="26761440" cy="6926580"/>
          </a:xfrm>
        </p:grpSpPr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2336D0D2-7F2A-9F92-A4AC-3A63927258C5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99" name="Image 9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2418732-2EB7-1EE8-0211-52E742083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00" name="Image 9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7DDA43F-B14E-EE45-78C9-91DA527AB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7DCA178C-2B4A-3130-2778-3EA2299A9033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97" name="Image 9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C1BEF7D-3994-2319-B787-4604E032D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8" name="Image 9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00FB7920-7166-CBEF-B2F3-6047CA665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BE4D356F-42E8-2B1E-EE0E-96C3D5AD7611}"/>
              </a:ext>
            </a:extLst>
          </p:cNvPr>
          <p:cNvGrpSpPr/>
          <p:nvPr/>
        </p:nvGrpSpPr>
        <p:grpSpPr>
          <a:xfrm>
            <a:off x="64340230" y="75614"/>
            <a:ext cx="25337836" cy="6926580"/>
            <a:chOff x="-457200" y="4335780"/>
            <a:chExt cx="26761440" cy="6926580"/>
          </a:xfrm>
        </p:grpSpPr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7EA77811-CDE3-1F0F-4DA6-66FF7ADD2FE3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106" name="Image 10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CC818DE-797F-99DF-D7F1-DF2A9DD6E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07" name="Image 10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C8CC9B1-83F6-3499-7C3E-030FF8264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5D5DD214-33A5-3FEC-CFA1-FC2A982C524D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104" name="Image 10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13CC104-988E-24BA-FA29-4F46AAF33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05" name="Image 10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340DAAC-E4E0-D32C-BE95-A7A6A417B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73BB911A-8612-8690-FCF0-52206BFF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414" y="2033687"/>
            <a:ext cx="6168014" cy="143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1AA4890-6312-8BCE-3DEE-14D637A7EEC0}"/>
              </a:ext>
            </a:extLst>
          </p:cNvPr>
          <p:cNvSpPr txBox="1"/>
          <p:nvPr/>
        </p:nvSpPr>
        <p:spPr>
          <a:xfrm>
            <a:off x="2054615" y="3945281"/>
            <a:ext cx="7643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Évoluer dans pleins de niveaux avec vos amis pour tuer le boss de fin dans le mode campagne</a:t>
            </a:r>
          </a:p>
        </p:txBody>
      </p:sp>
      <p:pic>
        <p:nvPicPr>
          <p:cNvPr id="16" name="Image 15" descr="Une image contenant capture d’écran, diagramme, pixel, cercle&#10;&#10;Description générée automatiquement">
            <a:extLst>
              <a:ext uri="{FF2B5EF4-FFF2-40B4-BE49-F238E27FC236}">
                <a16:creationId xmlns:a16="http://schemas.microsoft.com/office/drawing/2014/main" id="{97F1DF70-61A9-CFBD-8EC5-C18686A2F1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9942">
            <a:off x="9260291" y="4074938"/>
            <a:ext cx="3349141" cy="3319590"/>
          </a:xfrm>
          <a:prstGeom prst="rect">
            <a:avLst/>
          </a:prstGeom>
        </p:spPr>
      </p:pic>
      <p:pic>
        <p:nvPicPr>
          <p:cNvPr id="24" name="Picture 2" descr="Z-95 Headhunter">
            <a:extLst>
              <a:ext uri="{FF2B5EF4-FFF2-40B4-BE49-F238E27FC236}">
                <a16:creationId xmlns:a16="http://schemas.microsoft.com/office/drawing/2014/main" id="{DFAAF05C-8D42-FC60-19ED-4074BE952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7" t="32102" r="60271" b="54076"/>
          <a:stretch/>
        </p:blipFill>
        <p:spPr bwMode="auto">
          <a:xfrm flipH="1">
            <a:off x="-2379893" y="353446"/>
            <a:ext cx="208674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eavy Y-Wing">
            <a:extLst>
              <a:ext uri="{FF2B5EF4-FFF2-40B4-BE49-F238E27FC236}">
                <a16:creationId xmlns:a16="http://schemas.microsoft.com/office/drawing/2014/main" id="{89411164-4775-DAD9-4C36-5FB03B0EE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0" t="29851" r="39710" b="57335"/>
          <a:stretch/>
        </p:blipFill>
        <p:spPr bwMode="auto">
          <a:xfrm flipH="1">
            <a:off x="-2201445" y="2864916"/>
            <a:ext cx="1980496" cy="112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Advance Blade Bomber">
            <a:extLst>
              <a:ext uri="{FF2B5EF4-FFF2-40B4-BE49-F238E27FC236}">
                <a16:creationId xmlns:a16="http://schemas.microsoft.com/office/drawing/2014/main" id="{F5A45D0D-800A-04D7-2684-1FFE47B5A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0" r="15501" b="63815"/>
          <a:stretch/>
        </p:blipFill>
        <p:spPr bwMode="auto">
          <a:xfrm flipH="1">
            <a:off x="-1866356" y="5212792"/>
            <a:ext cx="1697360" cy="136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7308C2E-1D8B-02B7-D160-ACFAC02DB9A3}"/>
              </a:ext>
            </a:extLst>
          </p:cNvPr>
          <p:cNvCxnSpPr>
            <a:cxnSpLocks/>
          </p:cNvCxnSpPr>
          <p:nvPr/>
        </p:nvCxnSpPr>
        <p:spPr>
          <a:xfrm>
            <a:off x="944880" y="1524000"/>
            <a:ext cx="10302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98E9A93-198F-6BE1-B72D-2D494E87C439}"/>
              </a:ext>
            </a:extLst>
          </p:cNvPr>
          <p:cNvSpPr txBox="1"/>
          <p:nvPr/>
        </p:nvSpPr>
        <p:spPr>
          <a:xfrm>
            <a:off x="2314689" y="599397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>
                <a:ln w="12700">
                  <a:solidFill>
                    <a:srgbClr val="00B0F0"/>
                  </a:solidFill>
                </a:ln>
                <a:noFill/>
                <a:latin typeface="Star Jedi" panose="040B0000000000000000" pitchFamily="82" charset="0"/>
                <a:cs typeface="Helvetica" panose="020B0604020202020204" pitchFamily="34" charset="0"/>
              </a:rPr>
              <a:t>Notre projet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86AFC48-682C-D53E-E3DB-B6F99CA44501}"/>
              </a:ext>
            </a:extLst>
          </p:cNvPr>
          <p:cNvSpPr txBox="1"/>
          <p:nvPr/>
        </p:nvSpPr>
        <p:spPr>
          <a:xfrm>
            <a:off x="2267890" y="628158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Notre projet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072B64A1-1CBE-36A9-6163-5B0095CA79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5" y="3970060"/>
            <a:ext cx="465146" cy="46514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EC4A2EAE-3A82-6830-2270-67339C4FCC87}"/>
              </a:ext>
            </a:extLst>
          </p:cNvPr>
          <p:cNvSpPr txBox="1"/>
          <p:nvPr/>
        </p:nvSpPr>
        <p:spPr>
          <a:xfrm>
            <a:off x="2054615" y="4800905"/>
            <a:ext cx="764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Jouer au mode compétitif en équipe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E33862F-708D-7D63-9BF7-F2718F2B0C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5" y="4755348"/>
            <a:ext cx="465146" cy="46514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7CCD2BCE-BB5B-9219-77C6-47FC350E73EF}"/>
              </a:ext>
            </a:extLst>
          </p:cNvPr>
          <p:cNvSpPr txBox="1"/>
          <p:nvPr/>
        </p:nvSpPr>
        <p:spPr>
          <a:xfrm>
            <a:off x="2052019" y="5550314"/>
            <a:ext cx="764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ngenial Black" panose="02000503040000020004" pitchFamily="2" charset="0"/>
                <a:cs typeface="Helvetica" panose="020B0604020202020204" pitchFamily="34" charset="0"/>
              </a:rPr>
              <a:t>Créer vos niveaux 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275AA37E-B38A-FAD9-6E00-009AE84559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49" y="5504757"/>
            <a:ext cx="465146" cy="4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5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027AF5-8829-15EF-610E-CDE65846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506234E-9282-01B8-C769-035A78FAEAB3}"/>
              </a:ext>
            </a:extLst>
          </p:cNvPr>
          <p:cNvGrpSpPr/>
          <p:nvPr/>
        </p:nvGrpSpPr>
        <p:grpSpPr>
          <a:xfrm>
            <a:off x="-38458914" y="0"/>
            <a:ext cx="25337836" cy="6858000"/>
            <a:chOff x="121920" y="0"/>
            <a:chExt cx="26045160" cy="68580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1EBD1E9-BF85-7EFD-84DE-392C928F058D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9401A607-4454-A42A-A8A7-F92B93C74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A1CDD898-6544-BC65-A1AB-99D16EA8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E048129A-68D5-EDBF-8200-BF7F4AE15752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80E4C0B-D479-FE13-7C2E-0B9999B49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A2899B8-E5FB-D7C2-3CCF-BE463DDB4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D611C4C-6FA8-93B3-BF7B-DE435C2FE1EF}"/>
              </a:ext>
            </a:extLst>
          </p:cNvPr>
          <p:cNvGrpSpPr/>
          <p:nvPr/>
        </p:nvGrpSpPr>
        <p:grpSpPr>
          <a:xfrm>
            <a:off x="-12605080" y="0"/>
            <a:ext cx="25337836" cy="6858000"/>
            <a:chOff x="121920" y="0"/>
            <a:chExt cx="26045160" cy="685800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01CD8A8-CBCD-AD54-2956-BE9A0D4F64F4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A4A814FC-077A-6D4E-36FD-937C08085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D0D069C-4906-B0B8-F8A8-69490868B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95228D6-89B5-706F-746C-822CA19D1955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FB0AD556-AF9A-6004-252C-EE3443A75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94D5C396-951A-63C2-1A14-377C9BA2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55A44A6-5858-6719-8A19-6606313535C6}"/>
              </a:ext>
            </a:extLst>
          </p:cNvPr>
          <p:cNvGrpSpPr/>
          <p:nvPr/>
        </p:nvGrpSpPr>
        <p:grpSpPr>
          <a:xfrm>
            <a:off x="13224953" y="-68580"/>
            <a:ext cx="25337836" cy="6858000"/>
            <a:chOff x="121920" y="0"/>
            <a:chExt cx="26045160" cy="6858000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58C067DA-ABBC-6448-E830-5BB7C549DDC5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EE9972A2-91DA-BBEF-C1A9-07F300C83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377E25CC-D6D1-0447-F598-B39702D93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EC0EFCA-50B0-D278-08C2-55C4139016AB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86D2A4F7-A5DE-10A9-D834-A437C093E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44CA5B4F-25B0-AEF0-DBA9-EE2F1734E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490ACE9-5193-2D3C-FB2F-E8F9E9C92C90}"/>
              </a:ext>
            </a:extLst>
          </p:cNvPr>
          <p:cNvGrpSpPr/>
          <p:nvPr/>
        </p:nvGrpSpPr>
        <p:grpSpPr>
          <a:xfrm>
            <a:off x="-77741350" y="-68580"/>
            <a:ext cx="25337836" cy="6926580"/>
            <a:chOff x="-457200" y="4335780"/>
            <a:chExt cx="26761440" cy="692658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32E14F93-B4D8-4C3A-D04A-DD0279CB3804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28" name="Image 2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367210A-2927-5D64-4EF0-36FAD36E8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37" name="Image 3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B371665A-CD69-09E0-6DB2-D22E7E68A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7400A9ED-856D-5211-9BFE-6417EDABC2EE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26" name="Image 2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AD2160C-D83E-5B0B-C62F-40646E44D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7" name="Image 2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E40869EF-4B50-3E43-C047-874E974C8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0189A8C-EE7C-E5D4-DAF7-C249F955888B}"/>
              </a:ext>
            </a:extLst>
          </p:cNvPr>
          <p:cNvGrpSpPr/>
          <p:nvPr/>
        </p:nvGrpSpPr>
        <p:grpSpPr>
          <a:xfrm>
            <a:off x="-52403514" y="-225083"/>
            <a:ext cx="25337836" cy="6926580"/>
            <a:chOff x="-457200" y="4335780"/>
            <a:chExt cx="26761440" cy="6926580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DD8D23CC-ABDB-F09D-320B-7B10A29E2D85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0" name="Image 4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810A80F-9F8B-A2B2-83E8-EAA723AC8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1" name="Image 5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87BA82B-9A05-C3B6-B9F2-B70246EA1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0D97DA0E-42FA-CE39-FBCF-2EDB42C2C5DC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48" name="Image 4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AA98E53-04BD-9382-74CA-48523B9AD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49" name="Image 4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9BE74C86-B8FD-9BC8-BD97-38A2E31D4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607CA2E9-DDD7-7116-4C5C-7D8B4929CDF2}"/>
              </a:ext>
            </a:extLst>
          </p:cNvPr>
          <p:cNvGrpSpPr/>
          <p:nvPr/>
        </p:nvGrpSpPr>
        <p:grpSpPr>
          <a:xfrm>
            <a:off x="-27065678" y="-156503"/>
            <a:ext cx="25337836" cy="6926580"/>
            <a:chOff x="-457200" y="4335780"/>
            <a:chExt cx="26761440" cy="6926580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7BD0108A-6A7A-5807-ABAF-2B52B73D33CE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7" name="Image 5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00FDE86-A63A-1D85-9057-E96F04297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8" name="Image 5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E8370B0-E571-5BB8-CD66-61476FB1F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4627F28A-D5F3-DA15-D989-0105DE242BCB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55" name="Image 5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D4DB140-3872-6769-56CB-F5C81840F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6" name="Image 5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F7E9F4C4-B3BA-5895-E0F8-30071D233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3B1D1104-72F9-4F81-EA19-755F27980A63}"/>
              </a:ext>
            </a:extLst>
          </p:cNvPr>
          <p:cNvGrpSpPr/>
          <p:nvPr/>
        </p:nvGrpSpPr>
        <p:grpSpPr>
          <a:xfrm>
            <a:off x="-1727842" y="-137160"/>
            <a:ext cx="25337836" cy="6926580"/>
            <a:chOff x="-457200" y="4335780"/>
            <a:chExt cx="26761440" cy="6926580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2404DC1F-B3DE-158E-FCC4-E9AE0D2C3881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1" name="Image 7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9BA1BE5-D3E6-1B65-6C2F-EAEF9ABAE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2" name="Image 7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0C9B1FB2-AA7E-4698-2CE2-4998CFC9C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B6B478C4-E628-7023-4CDE-BECBCD14161C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69" name="Image 6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B0C9ECAD-1A58-0DF7-7A5A-1E62F6435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0" name="Image 6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7A7AF8BB-4C26-BF32-90FD-3FDE01F4FB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957C1B70-6117-B017-A705-92D9AEFCEA8D}"/>
              </a:ext>
            </a:extLst>
          </p:cNvPr>
          <p:cNvGrpSpPr/>
          <p:nvPr/>
        </p:nvGrpSpPr>
        <p:grpSpPr>
          <a:xfrm>
            <a:off x="23609994" y="-293663"/>
            <a:ext cx="25337836" cy="6926580"/>
            <a:chOff x="-457200" y="4335780"/>
            <a:chExt cx="26761440" cy="6926580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7BB0D0F6-37B8-A752-838A-F4016B6BA2A3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8" name="Image 7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DB52ED36-3955-4267-2C56-147914A36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9" name="Image 7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3C20EA18-5F7B-D8CB-0A18-F1A0201BA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3B68B7B0-249F-A559-98C8-5AACED66BD79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76" name="Image 7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C861FF8-B444-7971-ECFC-711297FC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7" name="Image 7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877E32D1-C1A3-489D-4370-513B1135D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C585A8D6-4D07-6D41-E045-6A0A1EE6B7E6}"/>
              </a:ext>
            </a:extLst>
          </p:cNvPr>
          <p:cNvGrpSpPr/>
          <p:nvPr/>
        </p:nvGrpSpPr>
        <p:grpSpPr>
          <a:xfrm>
            <a:off x="48947830" y="-225083"/>
            <a:ext cx="25337836" cy="6926580"/>
            <a:chOff x="-457200" y="4335780"/>
            <a:chExt cx="26761440" cy="6926580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6B58A690-4353-413E-8ED5-A7DDF1164DA7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85" name="Image 8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0D9FC4E-3287-85A3-D6EB-803A8CD20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6" name="Image 8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BEE4C9C-27CE-3A34-F17A-CBB29A19E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871398FC-F165-7074-2283-05598318BF05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83" name="Image 8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FA0EC208-FB93-57BF-FFB4-F5A173334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4" name="Image 8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6DD2D53-28DA-F9C2-1B43-33B0799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pic>
        <p:nvPicPr>
          <p:cNvPr id="7170" name="Picture 2" descr="Z-95 Headhunter">
            <a:extLst>
              <a:ext uri="{FF2B5EF4-FFF2-40B4-BE49-F238E27FC236}">
                <a16:creationId xmlns:a16="http://schemas.microsoft.com/office/drawing/2014/main" id="{983E30AF-43E1-AC28-49A3-43CC6B7D2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7" t="32102" r="60271" b="54076"/>
          <a:stretch/>
        </p:blipFill>
        <p:spPr bwMode="auto">
          <a:xfrm flipH="1">
            <a:off x="1737441" y="5145259"/>
            <a:ext cx="208674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eavy Y-Wing">
            <a:extLst>
              <a:ext uri="{FF2B5EF4-FFF2-40B4-BE49-F238E27FC236}">
                <a16:creationId xmlns:a16="http://schemas.microsoft.com/office/drawing/2014/main" id="{BB0C3C20-48CB-E93A-2BDA-62B56C58E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0" t="29851" r="39710" b="57335"/>
          <a:stretch/>
        </p:blipFill>
        <p:spPr bwMode="auto">
          <a:xfrm flipH="1">
            <a:off x="5522339" y="5210958"/>
            <a:ext cx="1980496" cy="112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dvance Blade Bomber">
            <a:extLst>
              <a:ext uri="{FF2B5EF4-FFF2-40B4-BE49-F238E27FC236}">
                <a16:creationId xmlns:a16="http://schemas.microsoft.com/office/drawing/2014/main" id="{8C55FF2F-3C3D-27C9-6662-8F2DECA0E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0" r="15501" b="63815"/>
          <a:stretch/>
        </p:blipFill>
        <p:spPr bwMode="auto">
          <a:xfrm flipH="1">
            <a:off x="9112124" y="5097744"/>
            <a:ext cx="1697360" cy="136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BE1AE0D9-FE62-D2AD-5681-E6A2FD478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354" y="5716082"/>
            <a:ext cx="1170604" cy="877954"/>
          </a:xfrm>
          <a:prstGeom prst="rect">
            <a:avLst/>
          </a:prstGeom>
        </p:spPr>
      </p:pic>
      <p:sp>
        <p:nvSpPr>
          <p:cNvPr id="39" name="Google Shape;964;p55">
            <a:extLst>
              <a:ext uri="{FF2B5EF4-FFF2-40B4-BE49-F238E27FC236}">
                <a16:creationId xmlns:a16="http://schemas.microsoft.com/office/drawing/2014/main" id="{CCA5A83D-9130-586E-694A-B458F36281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52897" y="2353641"/>
            <a:ext cx="2946400" cy="6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3200" dirty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 Jedi Hollow" panose="040B0000000000000000" pitchFamily="82" charset="0"/>
              </a:rPr>
              <a:t>gratuit</a:t>
            </a:r>
            <a:endParaRPr sz="3200" dirty="0">
              <a:ln w="12700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ar Jedi Hollow" panose="040B0000000000000000" pitchFamily="82" charset="0"/>
            </a:endParaRPr>
          </a:p>
        </p:txBody>
      </p:sp>
      <p:sp>
        <p:nvSpPr>
          <p:cNvPr id="40" name="Google Shape;964;p55">
            <a:extLst>
              <a:ext uri="{FF2B5EF4-FFF2-40B4-BE49-F238E27FC236}">
                <a16:creationId xmlns:a16="http://schemas.microsoft.com/office/drawing/2014/main" id="{AAEAD514-908B-BEE1-F4E5-B36E395B7C0B}"/>
              </a:ext>
            </a:extLst>
          </p:cNvPr>
          <p:cNvSpPr txBox="1">
            <a:spLocks/>
          </p:cNvSpPr>
          <p:nvPr/>
        </p:nvSpPr>
        <p:spPr>
          <a:xfrm>
            <a:off x="716237" y="3186629"/>
            <a:ext cx="4696068" cy="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/>
            <a:r>
              <a:rPr lang="fr-FR" sz="2000" dirty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Light" panose="020F0502020204030204" pitchFamily="2" charset="0"/>
              </a:rPr>
              <a:t>Évenements (Championnat, </a:t>
            </a:r>
          </a:p>
          <a:p>
            <a:pPr marL="0" indent="0" algn="ctr"/>
            <a:r>
              <a:rPr lang="fr-FR" sz="2000" dirty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Light" panose="020F0502020204030204" pitchFamily="2" charset="0"/>
              </a:rPr>
              <a:t>World Cup…)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8DED54D9-07DB-ADFB-B250-C9F19F8E04AA}"/>
              </a:ext>
            </a:extLst>
          </p:cNvPr>
          <p:cNvCxnSpPr>
            <a:cxnSpLocks/>
          </p:cNvCxnSpPr>
          <p:nvPr/>
        </p:nvCxnSpPr>
        <p:spPr>
          <a:xfrm>
            <a:off x="510221" y="2376501"/>
            <a:ext cx="490728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29554B3-DE54-6F08-C88D-09569DF46306}"/>
              </a:ext>
            </a:extLst>
          </p:cNvPr>
          <p:cNvCxnSpPr>
            <a:cxnSpLocks/>
          </p:cNvCxnSpPr>
          <p:nvPr/>
        </p:nvCxnSpPr>
        <p:spPr>
          <a:xfrm>
            <a:off x="510221" y="4279956"/>
            <a:ext cx="490728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9" name="Connecteur droit 7168">
            <a:extLst>
              <a:ext uri="{FF2B5EF4-FFF2-40B4-BE49-F238E27FC236}">
                <a16:creationId xmlns:a16="http://schemas.microsoft.com/office/drawing/2014/main" id="{6E195332-F480-A8B2-675C-BB27D277DEF4}"/>
              </a:ext>
            </a:extLst>
          </p:cNvPr>
          <p:cNvCxnSpPr>
            <a:cxnSpLocks/>
          </p:cNvCxnSpPr>
          <p:nvPr/>
        </p:nvCxnSpPr>
        <p:spPr>
          <a:xfrm>
            <a:off x="6467988" y="2376501"/>
            <a:ext cx="490728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Connecteur droit 7170">
            <a:extLst>
              <a:ext uri="{FF2B5EF4-FFF2-40B4-BE49-F238E27FC236}">
                <a16:creationId xmlns:a16="http://schemas.microsoft.com/office/drawing/2014/main" id="{AEC62FE0-0459-1B26-9141-780EFECAC0E7}"/>
              </a:ext>
            </a:extLst>
          </p:cNvPr>
          <p:cNvCxnSpPr>
            <a:cxnSpLocks/>
          </p:cNvCxnSpPr>
          <p:nvPr/>
        </p:nvCxnSpPr>
        <p:spPr>
          <a:xfrm>
            <a:off x="6467988" y="4279956"/>
            <a:ext cx="490728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2" name="Google Shape;964;p55">
            <a:extLst>
              <a:ext uri="{FF2B5EF4-FFF2-40B4-BE49-F238E27FC236}">
                <a16:creationId xmlns:a16="http://schemas.microsoft.com/office/drawing/2014/main" id="{17ECB923-59DE-B2A4-BEF5-DFC00DFACC8F}"/>
              </a:ext>
            </a:extLst>
          </p:cNvPr>
          <p:cNvSpPr txBox="1">
            <a:spLocks/>
          </p:cNvSpPr>
          <p:nvPr/>
        </p:nvSpPr>
        <p:spPr>
          <a:xfrm>
            <a:off x="7611030" y="2353641"/>
            <a:ext cx="2946400" cy="6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 Jedi Hollow" panose="040B0000000000000000" pitchFamily="82" charset="0"/>
              </a:rPr>
              <a:t>payant</a:t>
            </a:r>
          </a:p>
        </p:txBody>
      </p:sp>
      <p:sp>
        <p:nvSpPr>
          <p:cNvPr id="7173" name="Google Shape;964;p55">
            <a:extLst>
              <a:ext uri="{FF2B5EF4-FFF2-40B4-BE49-F238E27FC236}">
                <a16:creationId xmlns:a16="http://schemas.microsoft.com/office/drawing/2014/main" id="{DAF2D837-FF76-B3C9-C795-23FB9C7E4A4F}"/>
              </a:ext>
            </a:extLst>
          </p:cNvPr>
          <p:cNvSpPr txBox="1">
            <a:spLocks/>
          </p:cNvSpPr>
          <p:nvPr/>
        </p:nvSpPr>
        <p:spPr>
          <a:xfrm>
            <a:off x="5259264" y="3004185"/>
            <a:ext cx="7326552" cy="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/>
            <a:r>
              <a:rPr lang="fr-FR" sz="2000" dirty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Light" panose="020F0502020204030204" pitchFamily="2" charset="0"/>
              </a:rPr>
              <a:t>Contenu téléchargeable (niveaux, modes)</a:t>
            </a:r>
          </a:p>
          <a:p>
            <a:pPr marL="0" indent="0" algn="ctr"/>
            <a:r>
              <a:rPr lang="fr-FR" sz="2000" dirty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Light" panose="020F0502020204030204" pitchFamily="2" charset="0"/>
              </a:rPr>
              <a:t>Personnalisation (vaisseaux, lasers…)</a:t>
            </a:r>
          </a:p>
          <a:p>
            <a:pPr marL="0" indent="0" algn="ctr"/>
            <a:r>
              <a:rPr lang="fr-FR" sz="2000" dirty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Light" panose="020F0502020204030204" pitchFamily="2" charset="0"/>
              </a:rPr>
              <a:t>Pass de combat (monnaie dans le jeu, vaisseaux)</a:t>
            </a:r>
          </a:p>
        </p:txBody>
      </p:sp>
      <p:sp>
        <p:nvSpPr>
          <p:cNvPr id="7175" name="ZoneTexte 7174">
            <a:extLst>
              <a:ext uri="{FF2B5EF4-FFF2-40B4-BE49-F238E27FC236}">
                <a16:creationId xmlns:a16="http://schemas.microsoft.com/office/drawing/2014/main" id="{3C71CB5E-9956-BD61-29A7-0B33D9F6B7A5}"/>
              </a:ext>
            </a:extLst>
          </p:cNvPr>
          <p:cNvSpPr txBox="1"/>
          <p:nvPr/>
        </p:nvSpPr>
        <p:spPr>
          <a:xfrm>
            <a:off x="2314689" y="599397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>
                <a:ln w="12700">
                  <a:solidFill>
                    <a:srgbClr val="00B0F0"/>
                  </a:solidFill>
                </a:ln>
                <a:noFill/>
                <a:latin typeface="Star Jedi" panose="040B0000000000000000" pitchFamily="82" charset="0"/>
                <a:cs typeface="Helvetica" panose="020B0604020202020204" pitchFamily="34" charset="0"/>
              </a:rPr>
              <a:t>monétisation</a:t>
            </a:r>
            <a:endParaRPr lang="fr-FR" sz="3200" dirty="0">
              <a:ln w="12700">
                <a:solidFill>
                  <a:srgbClr val="00B0F0"/>
                </a:solidFill>
              </a:ln>
              <a:noFill/>
              <a:latin typeface="Star Jedi" panose="040B0000000000000000" pitchFamily="82" charset="0"/>
              <a:cs typeface="Helvetica" panose="020B0604020202020204" pitchFamily="34" charset="0"/>
            </a:endParaRPr>
          </a:p>
        </p:txBody>
      </p:sp>
      <p:sp>
        <p:nvSpPr>
          <p:cNvPr id="7176" name="ZoneTexte 7175">
            <a:extLst>
              <a:ext uri="{FF2B5EF4-FFF2-40B4-BE49-F238E27FC236}">
                <a16:creationId xmlns:a16="http://schemas.microsoft.com/office/drawing/2014/main" id="{9CDB8450-E1B1-04EC-3529-404C020C3131}"/>
              </a:ext>
            </a:extLst>
          </p:cNvPr>
          <p:cNvSpPr txBox="1"/>
          <p:nvPr/>
        </p:nvSpPr>
        <p:spPr>
          <a:xfrm>
            <a:off x="2267890" y="628158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monétisation</a:t>
            </a:r>
          </a:p>
        </p:txBody>
      </p:sp>
      <p:cxnSp>
        <p:nvCxnSpPr>
          <p:cNvPr id="7177" name="Connecteur droit 7176">
            <a:extLst>
              <a:ext uri="{FF2B5EF4-FFF2-40B4-BE49-F238E27FC236}">
                <a16:creationId xmlns:a16="http://schemas.microsoft.com/office/drawing/2014/main" id="{51FA5E9F-3387-ADBC-FF62-B5F3DB543914}"/>
              </a:ext>
            </a:extLst>
          </p:cNvPr>
          <p:cNvCxnSpPr>
            <a:cxnSpLocks/>
          </p:cNvCxnSpPr>
          <p:nvPr/>
        </p:nvCxnSpPr>
        <p:spPr>
          <a:xfrm>
            <a:off x="944880" y="1524000"/>
            <a:ext cx="10302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18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027AF5-8829-15EF-610E-CDE65846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506234E-9282-01B8-C769-035A78FAEAB3}"/>
              </a:ext>
            </a:extLst>
          </p:cNvPr>
          <p:cNvGrpSpPr/>
          <p:nvPr/>
        </p:nvGrpSpPr>
        <p:grpSpPr>
          <a:xfrm>
            <a:off x="-45489032" y="0"/>
            <a:ext cx="25337836" cy="6858000"/>
            <a:chOff x="121920" y="0"/>
            <a:chExt cx="26045160" cy="68580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1EBD1E9-BF85-7EFD-84DE-392C928F058D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9401A607-4454-A42A-A8A7-F92B93C74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A1CDD898-6544-BC65-A1AB-99D16EA8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E048129A-68D5-EDBF-8200-BF7F4AE15752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80E4C0B-D479-FE13-7C2E-0B9999B49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A2899B8-E5FB-D7C2-3CCF-BE463DDB4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D611C4C-6FA8-93B3-BF7B-DE435C2FE1EF}"/>
              </a:ext>
            </a:extLst>
          </p:cNvPr>
          <p:cNvGrpSpPr/>
          <p:nvPr/>
        </p:nvGrpSpPr>
        <p:grpSpPr>
          <a:xfrm>
            <a:off x="-19635198" y="0"/>
            <a:ext cx="25337836" cy="6858000"/>
            <a:chOff x="121920" y="0"/>
            <a:chExt cx="26045160" cy="685800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01CD8A8-CBCD-AD54-2956-BE9A0D4F64F4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A4A814FC-077A-6D4E-36FD-937C08085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D0D069C-4906-B0B8-F8A8-69490868B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95228D6-89B5-706F-746C-822CA19D1955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FB0AD556-AF9A-6004-252C-EE3443A75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94D5C396-951A-63C2-1A14-377C9BA2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55A44A6-5858-6719-8A19-6606313535C6}"/>
              </a:ext>
            </a:extLst>
          </p:cNvPr>
          <p:cNvGrpSpPr/>
          <p:nvPr/>
        </p:nvGrpSpPr>
        <p:grpSpPr>
          <a:xfrm>
            <a:off x="6194835" y="-68580"/>
            <a:ext cx="25337836" cy="6858000"/>
            <a:chOff x="121920" y="0"/>
            <a:chExt cx="26045160" cy="6858000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58C067DA-ABBC-6448-E830-5BB7C549DDC5}"/>
                </a:ext>
              </a:extLst>
            </p:cNvPr>
            <p:cNvGrpSpPr/>
            <p:nvPr/>
          </p:nvGrpSpPr>
          <p:grpSpPr>
            <a:xfrm>
              <a:off x="121920" y="0"/>
              <a:ext cx="13716000" cy="6858000"/>
              <a:chOff x="0" y="0"/>
              <a:chExt cx="13716000" cy="6858000"/>
            </a:xfrm>
          </p:grpSpPr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EE9972A2-91DA-BBEF-C1A9-07F300C83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377E25CC-D6D1-0447-F598-B39702D93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EC0EFCA-50B0-D278-08C2-55C4139016AB}"/>
                </a:ext>
              </a:extLst>
            </p:cNvPr>
            <p:cNvGrpSpPr/>
            <p:nvPr/>
          </p:nvGrpSpPr>
          <p:grpSpPr>
            <a:xfrm>
              <a:off x="12451080" y="0"/>
              <a:ext cx="13716000" cy="6858000"/>
              <a:chOff x="0" y="0"/>
              <a:chExt cx="13716000" cy="6858000"/>
            </a:xfrm>
          </p:grpSpPr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86D2A4F7-A5DE-10A9-D834-A437C093E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44CA5B4F-25B0-AEF0-DBA9-EE2F1734E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C45DFC1-687D-4537-C487-3F52BEF6EFD7}"/>
              </a:ext>
            </a:extLst>
          </p:cNvPr>
          <p:cNvGrpSpPr/>
          <p:nvPr/>
        </p:nvGrpSpPr>
        <p:grpSpPr>
          <a:xfrm>
            <a:off x="-87723550" y="156503"/>
            <a:ext cx="25337836" cy="6926580"/>
            <a:chOff x="-457200" y="4335780"/>
            <a:chExt cx="26761440" cy="692658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ACEFD805-D8FA-D4FC-D41A-ED9C073E8058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28" name="Image 2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4593516-B339-1AAB-F65D-B0CD8EA0A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37" name="Image 3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FFC70EB3-58F2-B5F6-0C78-359C212A0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70EDC8E1-C4EA-FC9C-B066-59B369432FDF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26" name="Image 2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6631FC7-4F86-7944-5E0B-ABC1C38B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7" name="Image 2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5A79551-32D9-CE62-386F-BEFC9EEA5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1BD0D834-8F3D-2A57-CD09-06593B3A8477}"/>
              </a:ext>
            </a:extLst>
          </p:cNvPr>
          <p:cNvGrpSpPr/>
          <p:nvPr/>
        </p:nvGrpSpPr>
        <p:grpSpPr>
          <a:xfrm>
            <a:off x="-62385714" y="0"/>
            <a:ext cx="25337836" cy="6926580"/>
            <a:chOff x="-457200" y="4335780"/>
            <a:chExt cx="26761440" cy="6926580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3746F34E-20F2-31F6-C268-2E1D25F6B507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0" name="Image 4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0EFC3B3B-7D8F-A2EB-7505-616861FF3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1" name="Image 5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CBAACFAA-4D91-D756-3E00-8010DED3E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8F304A80-B522-D4EE-B89E-B910F5652154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48" name="Image 4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A70BA99-7C73-396B-D114-20304E855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49" name="Image 4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3BBF908-1362-C3B6-FDE4-08D7199CE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6E5D0693-6D7E-2979-5534-C2FDBB0BED1E}"/>
              </a:ext>
            </a:extLst>
          </p:cNvPr>
          <p:cNvGrpSpPr/>
          <p:nvPr/>
        </p:nvGrpSpPr>
        <p:grpSpPr>
          <a:xfrm>
            <a:off x="-37047878" y="68580"/>
            <a:ext cx="25337836" cy="6926580"/>
            <a:chOff x="-457200" y="4335780"/>
            <a:chExt cx="26761440" cy="6926580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E114370B-5D22-AA08-90B8-BC58977B559D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57" name="Image 5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D5F89AE-F2B0-ACB4-4027-CBDE54DBC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8" name="Image 5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02E88E60-BD76-B3F9-E21A-4B0167FA8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DD2F6431-7598-46A4-BD6D-4EB460C28574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55" name="Image 5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27677124-08A3-70C2-EAFB-61812F3AD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6" name="Image 5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F24D9E5A-E22A-FDF6-7E35-6C016F341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DB05F6C1-9FD0-114C-0946-97449733218B}"/>
              </a:ext>
            </a:extLst>
          </p:cNvPr>
          <p:cNvGrpSpPr/>
          <p:nvPr/>
        </p:nvGrpSpPr>
        <p:grpSpPr>
          <a:xfrm>
            <a:off x="-11710042" y="87923"/>
            <a:ext cx="25337836" cy="6926580"/>
            <a:chOff x="-457200" y="4335780"/>
            <a:chExt cx="26761440" cy="6926580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B70A410E-0641-96CA-A181-575305141335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1" name="Image 70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D4C898D-C142-93E4-8A50-E1B7B3BA7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2" name="Image 71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AB303E9-6E23-B657-739F-DA194DA70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C13F8ADF-C3F7-0001-AAB2-C851E1FC6F6C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69" name="Image 6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6C416895-2849-440D-423B-58044350A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0" name="Image 69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16D03C2B-2CF3-9969-58CD-EF3679AF7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6A143FB6-5D48-C94B-6A37-956BC140DC55}"/>
              </a:ext>
            </a:extLst>
          </p:cNvPr>
          <p:cNvGrpSpPr/>
          <p:nvPr/>
        </p:nvGrpSpPr>
        <p:grpSpPr>
          <a:xfrm>
            <a:off x="13627794" y="-68580"/>
            <a:ext cx="25337836" cy="6926580"/>
            <a:chOff x="-457200" y="4335780"/>
            <a:chExt cx="26761440" cy="6926580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CCA91BBE-6475-1B29-E968-C26CF05C5D3C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78" name="Image 77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B088AFB7-4C3A-37A0-0042-868496327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9" name="Image 78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96754ED6-C888-E9FF-318A-783B8196C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2BFB8470-77C4-C256-6676-DAB2C3A0384D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76" name="Image 7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42769453-FC2E-480D-1CD2-96C6C7650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77" name="Image 76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E33C7D9-DF49-75D3-250E-99D9BFF31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B9C8BD15-CF8F-5C7F-50A4-88180FB47B21}"/>
              </a:ext>
            </a:extLst>
          </p:cNvPr>
          <p:cNvGrpSpPr/>
          <p:nvPr/>
        </p:nvGrpSpPr>
        <p:grpSpPr>
          <a:xfrm>
            <a:off x="38965630" y="0"/>
            <a:ext cx="25337836" cy="6926580"/>
            <a:chOff x="-457200" y="4335780"/>
            <a:chExt cx="26761440" cy="6926580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178E04C7-5B78-A866-915B-49AC7480CFE1}"/>
                </a:ext>
              </a:extLst>
            </p:cNvPr>
            <p:cNvGrpSpPr/>
            <p:nvPr/>
          </p:nvGrpSpPr>
          <p:grpSpPr>
            <a:xfrm>
              <a:off x="-457200" y="4358640"/>
              <a:ext cx="13380720" cy="6903720"/>
              <a:chOff x="0" y="0"/>
              <a:chExt cx="13380720" cy="6903720"/>
            </a:xfrm>
          </p:grpSpPr>
          <p:pic>
            <p:nvPicPr>
              <p:cNvPr id="85" name="Image 84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5A7267D8-A1FF-4434-8C8D-6F66CEAB3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6" name="Image 85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37B7A016-484B-A67F-396E-3133160146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1B317732-175B-E800-6790-40C2744BFAC6}"/>
                </a:ext>
              </a:extLst>
            </p:cNvPr>
            <p:cNvGrpSpPr/>
            <p:nvPr/>
          </p:nvGrpSpPr>
          <p:grpSpPr>
            <a:xfrm>
              <a:off x="12923520" y="4335780"/>
              <a:ext cx="13380720" cy="6903720"/>
              <a:chOff x="0" y="0"/>
              <a:chExt cx="13380720" cy="6903720"/>
            </a:xfrm>
          </p:grpSpPr>
          <p:pic>
            <p:nvPicPr>
              <p:cNvPr id="83" name="Image 82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E4A5BF78-1C06-B547-B424-B6827AA27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84" name="Image 83" descr="Une image contenant constellation, espace, astronomie, galaxie&#10;&#10;Description générée automatiquement">
                <a:extLst>
                  <a:ext uri="{FF2B5EF4-FFF2-40B4-BE49-F238E27FC236}">
                    <a16:creationId xmlns:a16="http://schemas.microsoft.com/office/drawing/2014/main" id="{AEBD9CD1-F52C-F58A-B26D-5A42E35B0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2720" y="45720"/>
                <a:ext cx="6858000" cy="6858000"/>
              </a:xfrm>
              <a:prstGeom prst="rect">
                <a:avLst/>
              </a:prstGeom>
            </p:spPr>
          </p:pic>
        </p:grp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EF7F450B-0F77-7BE1-18A2-B0DE79536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860" y="5804551"/>
            <a:ext cx="1170604" cy="877954"/>
          </a:xfrm>
          <a:prstGeom prst="rect">
            <a:avLst/>
          </a:prstGeom>
        </p:spPr>
      </p:pic>
      <p:sp>
        <p:nvSpPr>
          <p:cNvPr id="16" name="Google Shape;963;p55">
            <a:extLst>
              <a:ext uri="{FF2B5EF4-FFF2-40B4-BE49-F238E27FC236}">
                <a16:creationId xmlns:a16="http://schemas.microsoft.com/office/drawing/2014/main" id="{F26D31A2-7D00-DD94-0437-DDEC1642250D}"/>
              </a:ext>
            </a:extLst>
          </p:cNvPr>
          <p:cNvSpPr txBox="1">
            <a:spLocks/>
          </p:cNvSpPr>
          <p:nvPr/>
        </p:nvSpPr>
        <p:spPr>
          <a:xfrm>
            <a:off x="1684190" y="2036560"/>
            <a:ext cx="4079098" cy="6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43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" sz="4000" dirty="0">
                <a:latin typeface="Star Jedi" panose="040B0000000000000000" pitchFamily="82" charset="0"/>
              </a:rPr>
              <a:t>500 000</a:t>
            </a:r>
          </a:p>
        </p:txBody>
      </p:sp>
      <p:sp>
        <p:nvSpPr>
          <p:cNvPr id="29" name="Google Shape;963;p55">
            <a:extLst>
              <a:ext uri="{FF2B5EF4-FFF2-40B4-BE49-F238E27FC236}">
                <a16:creationId xmlns:a16="http://schemas.microsoft.com/office/drawing/2014/main" id="{EE1472AE-A071-AB80-0DAC-BD85B4571FD1}"/>
              </a:ext>
            </a:extLst>
          </p:cNvPr>
          <p:cNvSpPr txBox="1">
            <a:spLocks/>
          </p:cNvSpPr>
          <p:nvPr/>
        </p:nvSpPr>
        <p:spPr>
          <a:xfrm>
            <a:off x="1657219" y="2515236"/>
            <a:ext cx="4079098" cy="6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43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" sz="2800" b="0" dirty="0">
                <a:latin typeface="Star Jedi Hollow" panose="040B0000000000000000" pitchFamily="82" charset="0"/>
              </a:rPr>
              <a:t>Joueurs</a:t>
            </a:r>
          </a:p>
        </p:txBody>
      </p:sp>
      <p:sp>
        <p:nvSpPr>
          <p:cNvPr id="30" name="Google Shape;963;p55">
            <a:extLst>
              <a:ext uri="{FF2B5EF4-FFF2-40B4-BE49-F238E27FC236}">
                <a16:creationId xmlns:a16="http://schemas.microsoft.com/office/drawing/2014/main" id="{5E326998-B68E-415A-A954-D078D0F6CB2A}"/>
              </a:ext>
            </a:extLst>
          </p:cNvPr>
          <p:cNvSpPr txBox="1">
            <a:spLocks/>
          </p:cNvSpPr>
          <p:nvPr/>
        </p:nvSpPr>
        <p:spPr>
          <a:xfrm>
            <a:off x="6865578" y="2021872"/>
            <a:ext cx="4079098" cy="6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43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" sz="4000" dirty="0">
                <a:latin typeface="Star Jedi" panose="040B0000000000000000" pitchFamily="82" charset="0"/>
              </a:rPr>
              <a:t>5 000 000 €</a:t>
            </a:r>
          </a:p>
        </p:txBody>
      </p:sp>
      <p:sp>
        <p:nvSpPr>
          <p:cNvPr id="31" name="Google Shape;963;p55">
            <a:extLst>
              <a:ext uri="{FF2B5EF4-FFF2-40B4-BE49-F238E27FC236}">
                <a16:creationId xmlns:a16="http://schemas.microsoft.com/office/drawing/2014/main" id="{465ABC57-A538-48FA-559E-DC64495F6802}"/>
              </a:ext>
            </a:extLst>
          </p:cNvPr>
          <p:cNvSpPr txBox="1">
            <a:spLocks/>
          </p:cNvSpPr>
          <p:nvPr/>
        </p:nvSpPr>
        <p:spPr>
          <a:xfrm>
            <a:off x="6735770" y="2509812"/>
            <a:ext cx="4079098" cy="6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43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fr-FR" sz="2800" b="0" dirty="0">
                <a:latin typeface="Star Jedi Hollow" panose="040B0000000000000000" pitchFamily="82" charset="0"/>
              </a:rPr>
              <a:t>V</a:t>
            </a:r>
            <a:r>
              <a:rPr lang="en" sz="2800" b="0" dirty="0">
                <a:latin typeface="Star Jedi Hollow" panose="040B0000000000000000" pitchFamily="82" charset="0"/>
              </a:rPr>
              <a:t>entes du jeu</a:t>
            </a:r>
          </a:p>
        </p:txBody>
      </p:sp>
      <p:sp>
        <p:nvSpPr>
          <p:cNvPr id="32" name="Google Shape;963;p55">
            <a:extLst>
              <a:ext uri="{FF2B5EF4-FFF2-40B4-BE49-F238E27FC236}">
                <a16:creationId xmlns:a16="http://schemas.microsoft.com/office/drawing/2014/main" id="{70A6159D-418A-B187-3051-1A63DB3ED541}"/>
              </a:ext>
            </a:extLst>
          </p:cNvPr>
          <p:cNvSpPr txBox="1">
            <a:spLocks/>
          </p:cNvSpPr>
          <p:nvPr/>
        </p:nvSpPr>
        <p:spPr>
          <a:xfrm>
            <a:off x="1800535" y="3707847"/>
            <a:ext cx="4079098" cy="6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43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" sz="4000" dirty="0">
                <a:latin typeface="Star Jedi" panose="040B0000000000000000" pitchFamily="82" charset="0"/>
              </a:rPr>
              <a:t>2 500 000 €</a:t>
            </a:r>
          </a:p>
        </p:txBody>
      </p:sp>
      <p:sp>
        <p:nvSpPr>
          <p:cNvPr id="33" name="Google Shape;963;p55">
            <a:extLst>
              <a:ext uri="{FF2B5EF4-FFF2-40B4-BE49-F238E27FC236}">
                <a16:creationId xmlns:a16="http://schemas.microsoft.com/office/drawing/2014/main" id="{0B7A06F0-8EEA-9311-3F23-B9E95025CB7B}"/>
              </a:ext>
            </a:extLst>
          </p:cNvPr>
          <p:cNvSpPr txBox="1">
            <a:spLocks/>
          </p:cNvSpPr>
          <p:nvPr/>
        </p:nvSpPr>
        <p:spPr>
          <a:xfrm>
            <a:off x="-129187" y="4273493"/>
            <a:ext cx="7620530" cy="6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43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fr-FR" sz="2800" b="0" dirty="0">
                <a:latin typeface="Star Jedi Hollow" panose="040B0000000000000000" pitchFamily="82" charset="0"/>
              </a:rPr>
              <a:t>Contenu téléchargeable</a:t>
            </a:r>
            <a:endParaRPr lang="en" sz="2800" b="0" dirty="0">
              <a:latin typeface="Star Jedi Hollow" panose="040B0000000000000000" pitchFamily="82" charset="0"/>
            </a:endParaRPr>
          </a:p>
        </p:txBody>
      </p:sp>
      <p:sp>
        <p:nvSpPr>
          <p:cNvPr id="34" name="Google Shape;963;p55">
            <a:extLst>
              <a:ext uri="{FF2B5EF4-FFF2-40B4-BE49-F238E27FC236}">
                <a16:creationId xmlns:a16="http://schemas.microsoft.com/office/drawing/2014/main" id="{A4A72F83-DC28-D98F-FD60-2ADBEBE5CDF1}"/>
              </a:ext>
            </a:extLst>
          </p:cNvPr>
          <p:cNvSpPr txBox="1">
            <a:spLocks/>
          </p:cNvSpPr>
          <p:nvPr/>
        </p:nvSpPr>
        <p:spPr>
          <a:xfrm>
            <a:off x="7530628" y="3666677"/>
            <a:ext cx="4079098" cy="6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43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" sz="4000" dirty="0">
                <a:latin typeface="Star Jedi" panose="040B0000000000000000" pitchFamily="82" charset="0"/>
              </a:rPr>
              <a:t>3 000 000 €</a:t>
            </a:r>
          </a:p>
        </p:txBody>
      </p:sp>
      <p:sp>
        <p:nvSpPr>
          <p:cNvPr id="35" name="Google Shape;963;p55">
            <a:extLst>
              <a:ext uri="{FF2B5EF4-FFF2-40B4-BE49-F238E27FC236}">
                <a16:creationId xmlns:a16="http://schemas.microsoft.com/office/drawing/2014/main" id="{A1F5A97D-3664-0779-A090-848FDC812517}"/>
              </a:ext>
            </a:extLst>
          </p:cNvPr>
          <p:cNvSpPr txBox="1">
            <a:spLocks/>
          </p:cNvSpPr>
          <p:nvPr/>
        </p:nvSpPr>
        <p:spPr>
          <a:xfrm>
            <a:off x="7290125" y="4252114"/>
            <a:ext cx="4338714" cy="6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43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fr-FR" sz="2800" b="0" dirty="0">
                <a:latin typeface="Star Jedi Hollow" panose="040B0000000000000000" pitchFamily="82" charset="0"/>
              </a:rPr>
              <a:t>Articles en jeu</a:t>
            </a:r>
            <a:endParaRPr lang="en" sz="2800" b="0" dirty="0">
              <a:latin typeface="Star Jedi Hollow" panose="040B0000000000000000" pitchFamily="82" charset="0"/>
            </a:endParaRPr>
          </a:p>
        </p:txBody>
      </p:sp>
      <p:sp>
        <p:nvSpPr>
          <p:cNvPr id="38" name="Google Shape;963;p55">
            <a:extLst>
              <a:ext uri="{FF2B5EF4-FFF2-40B4-BE49-F238E27FC236}">
                <a16:creationId xmlns:a16="http://schemas.microsoft.com/office/drawing/2014/main" id="{3B9FD80E-A255-2C82-CC99-5E8720487A71}"/>
              </a:ext>
            </a:extLst>
          </p:cNvPr>
          <p:cNvSpPr txBox="1">
            <a:spLocks/>
          </p:cNvSpPr>
          <p:nvPr/>
        </p:nvSpPr>
        <p:spPr>
          <a:xfrm>
            <a:off x="3082969" y="5640991"/>
            <a:ext cx="8115045" cy="6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43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" sz="4000">
                <a:latin typeface="Star Jedi" panose="040B0000000000000000" pitchFamily="82" charset="0"/>
              </a:rPr>
              <a:t>1</a:t>
            </a:r>
            <a:r>
              <a:rPr lang="en" sz="4000" dirty="0">
                <a:latin typeface="Star Jedi" panose="040B0000000000000000" pitchFamily="82" charset="0"/>
              </a:rPr>
              <a:t>0</a:t>
            </a:r>
            <a:r>
              <a:rPr lang="en" sz="4000">
                <a:latin typeface="Star Jedi" panose="040B0000000000000000" pitchFamily="82" charset="0"/>
              </a:rPr>
              <a:t> </a:t>
            </a:r>
            <a:r>
              <a:rPr lang="en" sz="4000" dirty="0">
                <a:latin typeface="Star Jedi" panose="040B0000000000000000" pitchFamily="82" charset="0"/>
              </a:rPr>
              <a:t>500 000 € </a:t>
            </a:r>
            <a:r>
              <a:rPr lang="en" sz="2000" dirty="0">
                <a:latin typeface="Congenial Black" panose="02000503040000020004" pitchFamily="2" charset="0"/>
              </a:rPr>
              <a:t>sur 2 ans</a:t>
            </a:r>
            <a:endParaRPr lang="en" dirty="0">
              <a:latin typeface="Congenial Black" panose="02000503040000020004" pitchFamily="2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DD07256-4117-33F2-7C7C-DF754145023A}"/>
              </a:ext>
            </a:extLst>
          </p:cNvPr>
          <p:cNvSpPr txBox="1"/>
          <p:nvPr/>
        </p:nvSpPr>
        <p:spPr>
          <a:xfrm>
            <a:off x="2314689" y="599397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n w="12700">
                  <a:solidFill>
                    <a:srgbClr val="00B0F0"/>
                  </a:solidFill>
                </a:ln>
                <a:noFill/>
                <a:latin typeface="Star Jedi" panose="040B0000000000000000" pitchFamily="82" charset="0"/>
                <a:cs typeface="Helvetica" panose="020B0604020202020204" pitchFamily="34" charset="0"/>
              </a:rPr>
              <a:t>Rentabilité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54C3A77-A4E0-6C3C-F31E-405D767503E3}"/>
              </a:ext>
            </a:extLst>
          </p:cNvPr>
          <p:cNvSpPr txBox="1"/>
          <p:nvPr/>
        </p:nvSpPr>
        <p:spPr>
          <a:xfrm>
            <a:off x="2267890" y="628158"/>
            <a:ext cx="765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tar Jedi" panose="040B0000000000000000" pitchFamily="82" charset="0"/>
                <a:cs typeface="Helvetica" panose="020B0604020202020204" pitchFamily="34" charset="0"/>
              </a:rPr>
              <a:t>Rentabilité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83A2C43-97FE-8CC9-719B-810EB4081DCB}"/>
              </a:ext>
            </a:extLst>
          </p:cNvPr>
          <p:cNvCxnSpPr>
            <a:cxnSpLocks/>
          </p:cNvCxnSpPr>
          <p:nvPr/>
        </p:nvCxnSpPr>
        <p:spPr>
          <a:xfrm>
            <a:off x="944880" y="1524000"/>
            <a:ext cx="10302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Grand écran</PresentationFormat>
  <Paragraphs>60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Congenial Black</vt:lpstr>
      <vt:lpstr>Congenial Light</vt:lpstr>
      <vt:lpstr>Helvetica</vt:lpstr>
      <vt:lpstr>Star Jedi</vt:lpstr>
      <vt:lpstr>Star Jedi Hollow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Bastien Gerard</dc:creator>
  <cp:lastModifiedBy>Bastien Gerard</cp:lastModifiedBy>
  <cp:revision>14</cp:revision>
  <dcterms:created xsi:type="dcterms:W3CDTF">2023-11-13T20:12:47Z</dcterms:created>
  <dcterms:modified xsi:type="dcterms:W3CDTF">2025-04-07T23:18:10Z</dcterms:modified>
</cp:coreProperties>
</file>